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10" r:id="rId3"/>
    <p:sldId id="258" r:id="rId4"/>
    <p:sldId id="313" r:id="rId5"/>
    <p:sldId id="315" r:id="rId6"/>
    <p:sldId id="317" r:id="rId7"/>
    <p:sldId id="314" r:id="rId8"/>
    <p:sldId id="263" r:id="rId9"/>
    <p:sldId id="265" r:id="rId10"/>
    <p:sldId id="269" r:id="rId11"/>
    <p:sldId id="274" r:id="rId12"/>
    <p:sldId id="311" r:id="rId13"/>
    <p:sldId id="318" r:id="rId14"/>
    <p:sldId id="266" r:id="rId15"/>
    <p:sldId id="259" r:id="rId16"/>
    <p:sldId id="262" r:id="rId17"/>
    <p:sldId id="270" r:id="rId18"/>
    <p:sldId id="275" r:id="rId19"/>
    <p:sldId id="279" r:id="rId20"/>
    <p:sldId id="280" r:id="rId21"/>
    <p:sldId id="282" r:id="rId22"/>
    <p:sldId id="283" r:id="rId23"/>
    <p:sldId id="286" r:id="rId24"/>
    <p:sldId id="287" r:id="rId25"/>
    <p:sldId id="288" r:id="rId26"/>
    <p:sldId id="290" r:id="rId27"/>
    <p:sldId id="292" r:id="rId28"/>
    <p:sldId id="301" r:id="rId29"/>
    <p:sldId id="307" r:id="rId30"/>
    <p:sldId id="31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36" autoAdjust="0"/>
    <p:restoredTop sz="94660"/>
  </p:normalViewPr>
  <p:slideViewPr>
    <p:cSldViewPr snapToGrid="0">
      <p:cViewPr varScale="1">
        <p:scale>
          <a:sx n="76" d="100"/>
          <a:sy n="76" d="100"/>
        </p:scale>
        <p:origin x="854" y="43"/>
      </p:cViewPr>
      <p:guideLst/>
    </p:cSldViewPr>
  </p:slideViewPr>
  <p:notesTextViewPr>
    <p:cViewPr>
      <p:scale>
        <a:sx n="1" d="1"/>
        <a:sy n="1" d="1"/>
      </p:scale>
      <p:origin x="0" y="0"/>
    </p:cViewPr>
  </p:notesTextViewPr>
  <p:notesViewPr>
    <p:cSldViewPr snapToGrid="0">
      <p:cViewPr varScale="1">
        <p:scale>
          <a:sx n="59" d="100"/>
          <a:sy n="59" d="100"/>
        </p:scale>
        <p:origin x="2299" y="8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91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FC0EF8DA-1A6C-4011-8E6E-8B0EF6CD7C1E}"/>
              </a:ext>
            </a:extLst>
          </p:cNvPr>
          <p:cNvSpPr>
            <a:spLocks noGrp="1"/>
          </p:cNvSpPr>
          <p:nvPr>
            <p:ph type="pic" sz="quarter" idx="11"/>
          </p:nvPr>
        </p:nvSpPr>
        <p:spPr>
          <a:xfrm>
            <a:off x="649514" y="800100"/>
            <a:ext cx="4038600" cy="6057900"/>
          </a:xfrm>
          <a:custGeom>
            <a:avLst/>
            <a:gdLst>
              <a:gd name="connsiteX0" fmla="*/ 2357894 w 4572000"/>
              <a:gd name="connsiteY0" fmla="*/ 1492250 h 6858000"/>
              <a:gd name="connsiteX1" fmla="*/ 1308854 w 4572000"/>
              <a:gd name="connsiteY1" fmla="*/ 1790533 h 6858000"/>
              <a:gd name="connsiteX2" fmla="*/ 908214 w 4572000"/>
              <a:gd name="connsiteY2" fmla="*/ 2600508 h 6858000"/>
              <a:gd name="connsiteX3" fmla="*/ 1131759 w 4572000"/>
              <a:gd name="connsiteY3" fmla="*/ 3247291 h 6858000"/>
              <a:gd name="connsiteX4" fmla="*/ 1664827 w 4572000"/>
              <a:gd name="connsiteY4" fmla="*/ 3593479 h 6858000"/>
              <a:gd name="connsiteX5" fmla="*/ 2301070 w 4572000"/>
              <a:gd name="connsiteY5" fmla="*/ 3797151 h 6858000"/>
              <a:gd name="connsiteX6" fmla="*/ 2834138 w 4572000"/>
              <a:gd name="connsiteY6" fmla="*/ 4016386 h 6858000"/>
              <a:gd name="connsiteX7" fmla="*/ 3057683 w 4572000"/>
              <a:gd name="connsiteY7" fmla="*/ 4409261 h 6858000"/>
              <a:gd name="connsiteX8" fmla="*/ 2859977 w 4572000"/>
              <a:gd name="connsiteY8" fmla="*/ 4766177 h 6858000"/>
              <a:gd name="connsiteX9" fmla="*/ 2312380 w 4572000"/>
              <a:gd name="connsiteY9" fmla="*/ 4892732 h 6858000"/>
              <a:gd name="connsiteX10" fmla="*/ 1632079 w 4572000"/>
              <a:gd name="connsiteY10" fmla="*/ 4743425 h 6858000"/>
              <a:gd name="connsiteX11" fmla="*/ 965024 w 4572000"/>
              <a:gd name="connsiteY11" fmla="*/ 4312566 h 6858000"/>
              <a:gd name="connsiteX12" fmla="*/ 675071 w 4572000"/>
              <a:gd name="connsiteY12" fmla="*/ 4892732 h 6858000"/>
              <a:gd name="connsiteX13" fmla="*/ 1406824 w 4572000"/>
              <a:gd name="connsiteY13" fmla="*/ 5348554 h 6858000"/>
              <a:gd name="connsiteX14" fmla="*/ 2301001 w 4572000"/>
              <a:gd name="connsiteY14" fmla="*/ 5523215 h 6858000"/>
              <a:gd name="connsiteX15" fmla="*/ 3379941 w 4572000"/>
              <a:gd name="connsiteY15" fmla="*/ 5215694 h 6858000"/>
              <a:gd name="connsiteX16" fmla="*/ 3801894 w 4572000"/>
              <a:gd name="connsiteY16" fmla="*/ 4375133 h 6858000"/>
              <a:gd name="connsiteX17" fmla="*/ 3581124 w 4572000"/>
              <a:gd name="connsiteY17" fmla="*/ 3717202 h 6858000"/>
              <a:gd name="connsiteX18" fmla="*/ 3049739 w 4572000"/>
              <a:gd name="connsiteY18" fmla="*/ 3359866 h 6858000"/>
              <a:gd name="connsiteX19" fmla="*/ 2414360 w 4572000"/>
              <a:gd name="connsiteY19" fmla="*/ 3147775 h 6858000"/>
              <a:gd name="connsiteX20" fmla="*/ 1881610 w 4572000"/>
              <a:gd name="connsiteY20" fmla="*/ 2925583 h 6858000"/>
              <a:gd name="connsiteX21" fmla="*/ 1658111 w 4572000"/>
              <a:gd name="connsiteY21" fmla="*/ 2537941 h 6858000"/>
              <a:gd name="connsiteX22" fmla="*/ 1835190 w 4572000"/>
              <a:gd name="connsiteY22" fmla="*/ 2230087 h 6858000"/>
              <a:gd name="connsiteX23" fmla="*/ 2306690 w 4572000"/>
              <a:gd name="connsiteY23" fmla="*/ 2122732 h 6858000"/>
              <a:gd name="connsiteX24" fmla="*/ 2840697 w 4572000"/>
              <a:gd name="connsiteY24" fmla="*/ 2209469 h 6858000"/>
              <a:gd name="connsiteX25" fmla="*/ 3472392 w 4572000"/>
              <a:gd name="connsiteY25" fmla="*/ 2492438 h 6858000"/>
              <a:gd name="connsiteX26" fmla="*/ 3750759 w 4572000"/>
              <a:gd name="connsiteY26" fmla="*/ 1901212 h 6858000"/>
              <a:gd name="connsiteX27" fmla="*/ 3110000 w 4572000"/>
              <a:gd name="connsiteY27" fmla="*/ 1605141 h 6858000"/>
              <a:gd name="connsiteX28" fmla="*/ 2357894 w 4572000"/>
              <a:gd name="connsiteY28" fmla="*/ 1492250 h 6858000"/>
              <a:gd name="connsiteX29" fmla="*/ 0 w 4572000"/>
              <a:gd name="connsiteY29" fmla="*/ 0 h 6858000"/>
              <a:gd name="connsiteX30" fmla="*/ 4572000 w 4572000"/>
              <a:gd name="connsiteY30" fmla="*/ 0 h 6858000"/>
              <a:gd name="connsiteX31" fmla="*/ 4572000 w 4572000"/>
              <a:gd name="connsiteY31" fmla="*/ 6858000 h 6858000"/>
              <a:gd name="connsiteX32" fmla="*/ 0 w 4572000"/>
              <a:gd name="connsiteY3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0" h="6858000">
                <a:moveTo>
                  <a:pt x="2357894" y="1492250"/>
                </a:moveTo>
                <a:cubicBezTo>
                  <a:pt x="1919258" y="1495786"/>
                  <a:pt x="1569578" y="1595214"/>
                  <a:pt x="1308854" y="1790533"/>
                </a:cubicBezTo>
                <a:cubicBezTo>
                  <a:pt x="1048131" y="1985852"/>
                  <a:pt x="914584" y="2255844"/>
                  <a:pt x="908214" y="2600508"/>
                </a:cubicBezTo>
                <a:cubicBezTo>
                  <a:pt x="913946" y="2879374"/>
                  <a:pt x="988461" y="3094969"/>
                  <a:pt x="1131759" y="3247291"/>
                </a:cubicBezTo>
                <a:cubicBezTo>
                  <a:pt x="1275057" y="3399613"/>
                  <a:pt x="1452746" y="3515009"/>
                  <a:pt x="1664827" y="3593479"/>
                </a:cubicBezTo>
                <a:cubicBezTo>
                  <a:pt x="1876908" y="3671949"/>
                  <a:pt x="2088989" y="3739840"/>
                  <a:pt x="2301070" y="3797151"/>
                </a:cubicBezTo>
                <a:cubicBezTo>
                  <a:pt x="2513151" y="3854463"/>
                  <a:pt x="2690840" y="3927541"/>
                  <a:pt x="2834138" y="4016386"/>
                </a:cubicBezTo>
                <a:cubicBezTo>
                  <a:pt x="2977436" y="4105231"/>
                  <a:pt x="3051951" y="4236189"/>
                  <a:pt x="3057683" y="4409261"/>
                </a:cubicBezTo>
                <a:cubicBezTo>
                  <a:pt x="3055786" y="4563782"/>
                  <a:pt x="2989884" y="4682754"/>
                  <a:pt x="2859977" y="4766177"/>
                </a:cubicBezTo>
                <a:cubicBezTo>
                  <a:pt x="2730069" y="4849599"/>
                  <a:pt x="2547537" y="4891784"/>
                  <a:pt x="2312380" y="4892732"/>
                </a:cubicBezTo>
                <a:cubicBezTo>
                  <a:pt x="2095125" y="4892021"/>
                  <a:pt x="1868358" y="4842252"/>
                  <a:pt x="1632079" y="4743425"/>
                </a:cubicBezTo>
                <a:cubicBezTo>
                  <a:pt x="1395800" y="4644598"/>
                  <a:pt x="1173449" y="4500978"/>
                  <a:pt x="965024" y="4312566"/>
                </a:cubicBezTo>
                <a:lnTo>
                  <a:pt x="675071" y="4892732"/>
                </a:lnTo>
                <a:cubicBezTo>
                  <a:pt x="882753" y="5083013"/>
                  <a:pt x="1126671" y="5234954"/>
                  <a:pt x="1406824" y="5348554"/>
                </a:cubicBezTo>
                <a:cubicBezTo>
                  <a:pt x="1686976" y="5462154"/>
                  <a:pt x="1985035" y="5520375"/>
                  <a:pt x="2301001" y="5523215"/>
                </a:cubicBezTo>
                <a:cubicBezTo>
                  <a:pt x="2746780" y="5519798"/>
                  <a:pt x="3106427" y="5417291"/>
                  <a:pt x="3379941" y="5215694"/>
                </a:cubicBezTo>
                <a:cubicBezTo>
                  <a:pt x="3653454" y="5014097"/>
                  <a:pt x="3794105" y="4733910"/>
                  <a:pt x="3801894" y="4375133"/>
                </a:cubicBezTo>
                <a:cubicBezTo>
                  <a:pt x="3797292" y="4092778"/>
                  <a:pt x="3723702" y="3873468"/>
                  <a:pt x="3581124" y="3717202"/>
                </a:cubicBezTo>
                <a:cubicBezTo>
                  <a:pt x="3438546" y="3560937"/>
                  <a:pt x="3261418" y="3441824"/>
                  <a:pt x="3049739" y="3359866"/>
                </a:cubicBezTo>
                <a:cubicBezTo>
                  <a:pt x="2838060" y="3277907"/>
                  <a:pt x="2626267" y="3207210"/>
                  <a:pt x="2414360" y="3147775"/>
                </a:cubicBezTo>
                <a:cubicBezTo>
                  <a:pt x="2202454" y="3088341"/>
                  <a:pt x="2024871" y="3014276"/>
                  <a:pt x="1881610" y="2925583"/>
                </a:cubicBezTo>
                <a:cubicBezTo>
                  <a:pt x="1738350" y="2836890"/>
                  <a:pt x="1663851" y="2707676"/>
                  <a:pt x="1658111" y="2537941"/>
                </a:cubicBezTo>
                <a:cubicBezTo>
                  <a:pt x="1660600" y="2403684"/>
                  <a:pt x="1719627" y="2301066"/>
                  <a:pt x="1835190" y="2230087"/>
                </a:cubicBezTo>
                <a:cubicBezTo>
                  <a:pt x="1950754" y="2159110"/>
                  <a:pt x="2107921" y="2123325"/>
                  <a:pt x="2306690" y="2122732"/>
                </a:cubicBezTo>
                <a:cubicBezTo>
                  <a:pt x="2460195" y="2121784"/>
                  <a:pt x="2638197" y="2150696"/>
                  <a:pt x="2840697" y="2209469"/>
                </a:cubicBezTo>
                <a:cubicBezTo>
                  <a:pt x="3043197" y="2268242"/>
                  <a:pt x="3253762" y="2362565"/>
                  <a:pt x="3472392" y="2492438"/>
                </a:cubicBezTo>
                <a:lnTo>
                  <a:pt x="3750759" y="1901212"/>
                </a:lnTo>
                <a:cubicBezTo>
                  <a:pt x="3563529" y="1777317"/>
                  <a:pt x="3349943" y="1678626"/>
                  <a:pt x="3110000" y="1605141"/>
                </a:cubicBezTo>
                <a:cubicBezTo>
                  <a:pt x="2870058" y="1531655"/>
                  <a:pt x="2619356" y="1494025"/>
                  <a:pt x="2357894" y="1492250"/>
                </a:cubicBezTo>
                <a:close/>
                <a:moveTo>
                  <a:pt x="0" y="0"/>
                </a:moveTo>
                <a:lnTo>
                  <a:pt x="4572000" y="0"/>
                </a:lnTo>
                <a:lnTo>
                  <a:pt x="45720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378294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3F88849-0612-4AEA-8488-ECD4D16B0087}"/>
              </a:ext>
            </a:extLst>
          </p:cNvPr>
          <p:cNvSpPr>
            <a:spLocks noGrp="1"/>
          </p:cNvSpPr>
          <p:nvPr>
            <p:ph type="pic" sz="quarter" idx="11"/>
          </p:nvPr>
        </p:nvSpPr>
        <p:spPr>
          <a:xfrm>
            <a:off x="6293379" y="876300"/>
            <a:ext cx="5898621" cy="5981700"/>
          </a:xfrm>
          <a:custGeom>
            <a:avLst/>
            <a:gdLst>
              <a:gd name="connsiteX0" fmla="*/ 421922 w 6762750"/>
              <a:gd name="connsiteY0" fmla="*/ 1661954 h 6858000"/>
              <a:gd name="connsiteX1" fmla="*/ 1741011 w 6762750"/>
              <a:gd name="connsiteY1" fmla="*/ 5608850 h 6858000"/>
              <a:gd name="connsiteX2" fmla="*/ 2434671 w 6762750"/>
              <a:gd name="connsiteY2" fmla="*/ 5608850 h 6858000"/>
              <a:gd name="connsiteX3" fmla="*/ 3389874 w 6762750"/>
              <a:gd name="connsiteY3" fmla="*/ 2530284 h 6858000"/>
              <a:gd name="connsiteX4" fmla="*/ 4333705 w 6762750"/>
              <a:gd name="connsiteY4" fmla="*/ 5608850 h 6858000"/>
              <a:gd name="connsiteX5" fmla="*/ 5021678 w 6762750"/>
              <a:gd name="connsiteY5" fmla="*/ 5608850 h 6858000"/>
              <a:gd name="connsiteX6" fmla="*/ 6352152 w 6762750"/>
              <a:gd name="connsiteY6" fmla="*/ 1661954 h 6858000"/>
              <a:gd name="connsiteX7" fmla="*/ 5658480 w 6762750"/>
              <a:gd name="connsiteY7" fmla="*/ 1661954 h 6858000"/>
              <a:gd name="connsiteX8" fmla="*/ 4697591 w 6762750"/>
              <a:gd name="connsiteY8" fmla="*/ 4870789 h 6858000"/>
              <a:gd name="connsiteX9" fmla="*/ 3731017 w 6762750"/>
              <a:gd name="connsiteY9" fmla="*/ 1661954 h 6858000"/>
              <a:gd name="connsiteX10" fmla="*/ 3071472 w 6762750"/>
              <a:gd name="connsiteY10" fmla="*/ 1661954 h 6858000"/>
              <a:gd name="connsiteX11" fmla="*/ 2110584 w 6762750"/>
              <a:gd name="connsiteY11" fmla="*/ 4870789 h 6858000"/>
              <a:gd name="connsiteX12" fmla="*/ 1144010 w 6762750"/>
              <a:gd name="connsiteY12" fmla="*/ 1661954 h 6858000"/>
              <a:gd name="connsiteX13" fmla="*/ 0 w 6762750"/>
              <a:gd name="connsiteY13" fmla="*/ 0 h 6858000"/>
              <a:gd name="connsiteX14" fmla="*/ 6762750 w 6762750"/>
              <a:gd name="connsiteY14" fmla="*/ 0 h 6858000"/>
              <a:gd name="connsiteX15" fmla="*/ 6762750 w 6762750"/>
              <a:gd name="connsiteY15" fmla="*/ 6858000 h 6858000"/>
              <a:gd name="connsiteX16" fmla="*/ 0 w 676275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2750" h="6858000">
                <a:moveTo>
                  <a:pt x="421922" y="1661954"/>
                </a:moveTo>
                <a:lnTo>
                  <a:pt x="1741011" y="5608850"/>
                </a:lnTo>
                <a:lnTo>
                  <a:pt x="2434671" y="5608850"/>
                </a:lnTo>
                <a:lnTo>
                  <a:pt x="3389874" y="2530284"/>
                </a:lnTo>
                <a:lnTo>
                  <a:pt x="4333705" y="5608850"/>
                </a:lnTo>
                <a:lnTo>
                  <a:pt x="5021678" y="5608850"/>
                </a:lnTo>
                <a:lnTo>
                  <a:pt x="6352152" y="1661954"/>
                </a:lnTo>
                <a:lnTo>
                  <a:pt x="5658480" y="1661954"/>
                </a:lnTo>
                <a:lnTo>
                  <a:pt x="4697591" y="4870789"/>
                </a:lnTo>
                <a:lnTo>
                  <a:pt x="3731017" y="1661954"/>
                </a:lnTo>
                <a:lnTo>
                  <a:pt x="3071472" y="1661954"/>
                </a:lnTo>
                <a:lnTo>
                  <a:pt x="2110584" y="4870789"/>
                </a:lnTo>
                <a:lnTo>
                  <a:pt x="1144010" y="1661954"/>
                </a:lnTo>
                <a:close/>
                <a:moveTo>
                  <a:pt x="0" y="0"/>
                </a:moveTo>
                <a:lnTo>
                  <a:pt x="6762750" y="0"/>
                </a:lnTo>
                <a:lnTo>
                  <a:pt x="6762750" y="6858000"/>
                </a:lnTo>
                <a:lnTo>
                  <a:pt x="0" y="6858000"/>
                </a:lnTo>
                <a:close/>
              </a:path>
            </a:pathLst>
          </a:custGeom>
        </p:spPr>
        <p:txBody>
          <a:bodyPr wrap="square">
            <a:noAutofit/>
          </a:bodyPr>
          <a:lstStyle>
            <a:lvl1pPr>
              <a:defRPr sz="1600"/>
            </a:lvl1pPr>
          </a:lstStyle>
          <a:p>
            <a:r>
              <a:rPr lang="en-US"/>
              <a:t>Click icon to add picture</a:t>
            </a:r>
          </a:p>
        </p:txBody>
      </p:sp>
      <p:sp>
        <p:nvSpPr>
          <p:cNvPr id="11" name="Picture Placeholder 10">
            <a:extLst>
              <a:ext uri="{FF2B5EF4-FFF2-40B4-BE49-F238E27FC236}">
                <a16:creationId xmlns:a16="http://schemas.microsoft.com/office/drawing/2014/main" id="{47931EAC-FBCD-4542-AFE4-A2BD294AF9EA}"/>
              </a:ext>
            </a:extLst>
          </p:cNvPr>
          <p:cNvSpPr>
            <a:spLocks noGrp="1"/>
          </p:cNvSpPr>
          <p:nvPr>
            <p:ph type="pic" sz="quarter" idx="12"/>
          </p:nvPr>
        </p:nvSpPr>
        <p:spPr>
          <a:xfrm>
            <a:off x="4114010" y="1919272"/>
            <a:ext cx="1942937" cy="4866884"/>
          </a:xfrm>
          <a:custGeom>
            <a:avLst/>
            <a:gdLst>
              <a:gd name="connsiteX0" fmla="*/ 1467117 w 1942937"/>
              <a:gd name="connsiteY0" fmla="*/ 3828939 h 4866884"/>
              <a:gd name="connsiteX1" fmla="*/ 1708525 w 1942937"/>
              <a:gd name="connsiteY1" fmla="*/ 3890749 h 4866884"/>
              <a:gd name="connsiteX2" fmla="*/ 1879962 w 1942937"/>
              <a:gd name="connsiteY2" fmla="*/ 4064519 h 4866884"/>
              <a:gd name="connsiteX3" fmla="*/ 1942937 w 1942937"/>
              <a:gd name="connsiteY3" fmla="*/ 4323421 h 4866884"/>
              <a:gd name="connsiteX4" fmla="*/ 1799491 w 1942937"/>
              <a:gd name="connsiteY4" fmla="*/ 4725771 h 4866884"/>
              <a:gd name="connsiteX5" fmla="*/ 1343495 w 1942937"/>
              <a:gd name="connsiteY5" fmla="*/ 4866884 h 4866884"/>
              <a:gd name="connsiteX6" fmla="*/ 1289848 w 1942937"/>
              <a:gd name="connsiteY6" fmla="*/ 4510017 h 4866884"/>
              <a:gd name="connsiteX7" fmla="*/ 1547585 w 1942937"/>
              <a:gd name="connsiteY7" fmla="*/ 4466866 h 4866884"/>
              <a:gd name="connsiteX8" fmla="*/ 1625724 w 1942937"/>
              <a:gd name="connsiteY8" fmla="*/ 4344414 h 4866884"/>
              <a:gd name="connsiteX9" fmla="*/ 1488108 w 1942937"/>
              <a:gd name="connsiteY9" fmla="*/ 4239453 h 4866884"/>
              <a:gd name="connsiteX10" fmla="*/ 1299179 w 1942937"/>
              <a:gd name="connsiteY10" fmla="*/ 4289600 h 4866884"/>
              <a:gd name="connsiteX11" fmla="*/ 1128909 w 1942937"/>
              <a:gd name="connsiteY11" fmla="*/ 4447040 h 4866884"/>
              <a:gd name="connsiteX12" fmla="*/ 986630 w 1942937"/>
              <a:gd name="connsiteY12" fmla="*/ 4610314 h 4866884"/>
              <a:gd name="connsiteX13" fmla="*/ 768545 w 1942937"/>
              <a:gd name="connsiteY13" fmla="*/ 4800408 h 4866884"/>
              <a:gd name="connsiteX14" fmla="*/ 494481 w 1942937"/>
              <a:gd name="connsiteY14" fmla="*/ 4864552 h 4866884"/>
              <a:gd name="connsiteX15" fmla="*/ 128284 w 1942937"/>
              <a:gd name="connsiteY15" fmla="*/ 4723439 h 4866884"/>
              <a:gd name="connsiteX16" fmla="*/ 0 w 1942937"/>
              <a:gd name="connsiteY16" fmla="*/ 4335083 h 4866884"/>
              <a:gd name="connsiteX17" fmla="*/ 156273 w 1942937"/>
              <a:gd name="connsiteY17" fmla="*/ 3970053 h 4866884"/>
              <a:gd name="connsiteX18" fmla="*/ 536465 w 1942937"/>
              <a:gd name="connsiteY18" fmla="*/ 3866259 h 4866884"/>
              <a:gd name="connsiteX19" fmla="*/ 580781 w 1942937"/>
              <a:gd name="connsiteY19" fmla="*/ 4225458 h 4866884"/>
              <a:gd name="connsiteX20" fmla="*/ 368527 w 1942937"/>
              <a:gd name="connsiteY20" fmla="*/ 4252280 h 4866884"/>
              <a:gd name="connsiteX21" fmla="*/ 305550 w 1942937"/>
              <a:gd name="connsiteY21" fmla="*/ 4349078 h 4866884"/>
              <a:gd name="connsiteX22" fmla="*/ 351033 w 1942937"/>
              <a:gd name="connsiteY22" fmla="*/ 4431881 h 4866884"/>
              <a:gd name="connsiteX23" fmla="*/ 452497 w 1942937"/>
              <a:gd name="connsiteY23" fmla="*/ 4461035 h 4866884"/>
              <a:gd name="connsiteX24" fmla="*/ 616934 w 1942937"/>
              <a:gd name="connsiteY24" fmla="*/ 4415554 h 4866884"/>
              <a:gd name="connsiteX25" fmla="*/ 762714 w 1942937"/>
              <a:gd name="connsiteY25" fmla="*/ 4279105 h 4866884"/>
              <a:gd name="connsiteX26" fmla="*/ 900328 w 1942937"/>
              <a:gd name="connsiteY26" fmla="*/ 4122829 h 4866884"/>
              <a:gd name="connsiteX27" fmla="*/ 1156898 w 1942937"/>
              <a:gd name="connsiteY27" fmla="*/ 3905911 h 4866884"/>
              <a:gd name="connsiteX28" fmla="*/ 1467117 w 1942937"/>
              <a:gd name="connsiteY28" fmla="*/ 3828939 h 4866884"/>
              <a:gd name="connsiteX29" fmla="*/ 25657 w 1942937"/>
              <a:gd name="connsiteY29" fmla="*/ 2290366 h 4866884"/>
              <a:gd name="connsiteX30" fmla="*/ 1914948 w 1942937"/>
              <a:gd name="connsiteY30" fmla="*/ 2516615 h 4866884"/>
              <a:gd name="connsiteX31" fmla="*/ 1914948 w 1942937"/>
              <a:gd name="connsiteY31" fmla="*/ 2880478 h 4866884"/>
              <a:gd name="connsiteX32" fmla="*/ 774376 w 1942937"/>
              <a:gd name="connsiteY32" fmla="*/ 3041417 h 4866884"/>
              <a:gd name="connsiteX33" fmla="*/ 1914948 w 1942937"/>
              <a:gd name="connsiteY33" fmla="*/ 3193029 h 4866884"/>
              <a:gd name="connsiteX34" fmla="*/ 1914948 w 1942937"/>
              <a:gd name="connsiteY34" fmla="*/ 3561556 h 4866884"/>
              <a:gd name="connsiteX35" fmla="*/ 25657 w 1942937"/>
              <a:gd name="connsiteY35" fmla="*/ 3790139 h 4866884"/>
              <a:gd name="connsiteX36" fmla="*/ 25657 w 1942937"/>
              <a:gd name="connsiteY36" fmla="*/ 3435604 h 4866884"/>
              <a:gd name="connsiteX37" fmla="*/ 1126577 w 1942937"/>
              <a:gd name="connsiteY37" fmla="*/ 3323647 h 4866884"/>
              <a:gd name="connsiteX38" fmla="*/ 27989 w 1942937"/>
              <a:gd name="connsiteY38" fmla="*/ 3181366 h 4866884"/>
              <a:gd name="connsiteX39" fmla="*/ 27989 w 1942937"/>
              <a:gd name="connsiteY39" fmla="*/ 2903803 h 4866884"/>
              <a:gd name="connsiteX40" fmla="*/ 1119581 w 1942937"/>
              <a:gd name="connsiteY40" fmla="*/ 2754526 h 4866884"/>
              <a:gd name="connsiteX41" fmla="*/ 25657 w 1942937"/>
              <a:gd name="connsiteY41" fmla="*/ 2640234 h 4866884"/>
              <a:gd name="connsiteX42" fmla="*/ 515472 w 1942937"/>
              <a:gd name="connsiteY42" fmla="*/ 1479716 h 4866884"/>
              <a:gd name="connsiteX43" fmla="*/ 352200 w 1942937"/>
              <a:gd name="connsiteY43" fmla="*/ 1507705 h 4866884"/>
              <a:gd name="connsiteX44" fmla="*/ 293890 w 1942937"/>
              <a:gd name="connsiteY44" fmla="*/ 1624329 h 4866884"/>
              <a:gd name="connsiteX45" fmla="*/ 353368 w 1942937"/>
              <a:gd name="connsiteY45" fmla="*/ 1736288 h 4866884"/>
              <a:gd name="connsiteX46" fmla="*/ 515472 w 1942937"/>
              <a:gd name="connsiteY46" fmla="*/ 1764277 h 4866884"/>
              <a:gd name="connsiteX47" fmla="*/ 1425133 w 1942937"/>
              <a:gd name="connsiteY47" fmla="*/ 1764277 h 4866884"/>
              <a:gd name="connsiteX48" fmla="*/ 1587237 w 1942937"/>
              <a:gd name="connsiteY48" fmla="*/ 1738620 h 4866884"/>
              <a:gd name="connsiteX49" fmla="*/ 1646715 w 1942937"/>
              <a:gd name="connsiteY49" fmla="*/ 1624329 h 4866884"/>
              <a:gd name="connsiteX50" fmla="*/ 1587237 w 1942937"/>
              <a:gd name="connsiteY50" fmla="*/ 1507705 h 4866884"/>
              <a:gd name="connsiteX51" fmla="*/ 1425133 w 1942937"/>
              <a:gd name="connsiteY51" fmla="*/ 1479716 h 4866884"/>
              <a:gd name="connsiteX52" fmla="*/ 618101 w 1942937"/>
              <a:gd name="connsiteY52" fmla="*/ 1052876 h 4866884"/>
              <a:gd name="connsiteX53" fmla="*/ 1320172 w 1942937"/>
              <a:gd name="connsiteY53" fmla="*/ 1052876 h 4866884"/>
              <a:gd name="connsiteX54" fmla="*/ 1785497 w 1942937"/>
              <a:gd name="connsiteY54" fmla="*/ 1184661 h 4866884"/>
              <a:gd name="connsiteX55" fmla="*/ 1942937 w 1942937"/>
              <a:gd name="connsiteY55" fmla="*/ 1624329 h 4866884"/>
              <a:gd name="connsiteX56" fmla="*/ 1785497 w 1942937"/>
              <a:gd name="connsiteY56" fmla="*/ 2060499 h 4866884"/>
              <a:gd name="connsiteX57" fmla="*/ 1320172 w 1942937"/>
              <a:gd name="connsiteY57" fmla="*/ 2191117 h 4866884"/>
              <a:gd name="connsiteX58" fmla="*/ 618101 w 1942937"/>
              <a:gd name="connsiteY58" fmla="*/ 2191117 h 4866884"/>
              <a:gd name="connsiteX59" fmla="*/ 155108 w 1942937"/>
              <a:gd name="connsiteY59" fmla="*/ 2060499 h 4866884"/>
              <a:gd name="connsiteX60" fmla="*/ 0 w 1942937"/>
              <a:gd name="connsiteY60" fmla="*/ 1624329 h 4866884"/>
              <a:gd name="connsiteX61" fmla="*/ 156273 w 1942937"/>
              <a:gd name="connsiteY61" fmla="*/ 1184661 h 4866884"/>
              <a:gd name="connsiteX62" fmla="*/ 618101 w 1942937"/>
              <a:gd name="connsiteY62" fmla="*/ 1052876 h 4866884"/>
              <a:gd name="connsiteX63" fmla="*/ 25657 w 1942937"/>
              <a:gd name="connsiteY63" fmla="*/ 0 h 4866884"/>
              <a:gd name="connsiteX64" fmla="*/ 335874 w 1942937"/>
              <a:gd name="connsiteY64" fmla="*/ 0 h 4866884"/>
              <a:gd name="connsiteX65" fmla="*/ 335874 w 1942937"/>
              <a:gd name="connsiteY65" fmla="*/ 286892 h 4866884"/>
              <a:gd name="connsiteX66" fmla="*/ 1914948 w 1942937"/>
              <a:gd name="connsiteY66" fmla="*/ 286892 h 4866884"/>
              <a:gd name="connsiteX67" fmla="*/ 1914948 w 1942937"/>
              <a:gd name="connsiteY67" fmla="*/ 706735 h 4866884"/>
              <a:gd name="connsiteX68" fmla="*/ 335874 w 1942937"/>
              <a:gd name="connsiteY68" fmla="*/ 706735 h 4866884"/>
              <a:gd name="connsiteX69" fmla="*/ 335874 w 1942937"/>
              <a:gd name="connsiteY69" fmla="*/ 995961 h 4866884"/>
              <a:gd name="connsiteX70" fmla="*/ 25657 w 1942937"/>
              <a:gd name="connsiteY70" fmla="*/ 995961 h 48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42937" h="4866884">
                <a:moveTo>
                  <a:pt x="1467117" y="3828939"/>
                </a:moveTo>
                <a:cubicBezTo>
                  <a:pt x="1555749" y="3828939"/>
                  <a:pt x="1636220" y="3849543"/>
                  <a:pt x="1708525" y="3890749"/>
                </a:cubicBezTo>
                <a:cubicBezTo>
                  <a:pt x="1780833" y="3931957"/>
                  <a:pt x="1837976" y="3989879"/>
                  <a:pt x="1879962" y="4064519"/>
                </a:cubicBezTo>
                <a:cubicBezTo>
                  <a:pt x="1921946" y="4139156"/>
                  <a:pt x="1942937" y="4225458"/>
                  <a:pt x="1942937" y="4323421"/>
                </a:cubicBezTo>
                <a:cubicBezTo>
                  <a:pt x="1942937" y="4503797"/>
                  <a:pt x="1895122" y="4637914"/>
                  <a:pt x="1799491" y="4725771"/>
                </a:cubicBezTo>
                <a:cubicBezTo>
                  <a:pt x="1703861" y="4813627"/>
                  <a:pt x="1551863" y="4860664"/>
                  <a:pt x="1343495" y="4866884"/>
                </a:cubicBezTo>
                <a:lnTo>
                  <a:pt x="1289848" y="4510017"/>
                </a:lnTo>
                <a:cubicBezTo>
                  <a:pt x="1409582" y="4508463"/>
                  <a:pt x="1495495" y="4494080"/>
                  <a:pt x="1547585" y="4466866"/>
                </a:cubicBezTo>
                <a:cubicBezTo>
                  <a:pt x="1599678" y="4439655"/>
                  <a:pt x="1625724" y="4398836"/>
                  <a:pt x="1625724" y="4344414"/>
                </a:cubicBezTo>
                <a:cubicBezTo>
                  <a:pt x="1625724" y="4274438"/>
                  <a:pt x="1579852" y="4239453"/>
                  <a:pt x="1488108" y="4239453"/>
                </a:cubicBezTo>
                <a:cubicBezTo>
                  <a:pt x="1415024" y="4239453"/>
                  <a:pt x="1352047" y="4256168"/>
                  <a:pt x="1299179" y="4289600"/>
                </a:cubicBezTo>
                <a:cubicBezTo>
                  <a:pt x="1246310" y="4323032"/>
                  <a:pt x="1189554" y="4375513"/>
                  <a:pt x="1128909" y="4447040"/>
                </a:cubicBezTo>
                <a:lnTo>
                  <a:pt x="986630" y="4610314"/>
                </a:lnTo>
                <a:cubicBezTo>
                  <a:pt x="913547" y="4694282"/>
                  <a:pt x="840850" y="4757648"/>
                  <a:pt x="768545" y="4800408"/>
                </a:cubicBezTo>
                <a:cubicBezTo>
                  <a:pt x="696237" y="4843170"/>
                  <a:pt x="604884" y="4864552"/>
                  <a:pt x="494481" y="4864552"/>
                </a:cubicBezTo>
                <a:cubicBezTo>
                  <a:pt x="335874" y="4864552"/>
                  <a:pt x="213808" y="4817513"/>
                  <a:pt x="128284" y="4723439"/>
                </a:cubicBezTo>
                <a:cubicBezTo>
                  <a:pt x="42760" y="4629362"/>
                  <a:pt x="0" y="4499911"/>
                  <a:pt x="0" y="4335083"/>
                </a:cubicBezTo>
                <a:cubicBezTo>
                  <a:pt x="0" y="4156261"/>
                  <a:pt x="52090" y="4034584"/>
                  <a:pt x="156273" y="3970053"/>
                </a:cubicBezTo>
                <a:cubicBezTo>
                  <a:pt x="260456" y="3905522"/>
                  <a:pt x="387188" y="3870923"/>
                  <a:pt x="536465" y="3866259"/>
                </a:cubicBezTo>
                <a:lnTo>
                  <a:pt x="580781" y="4225458"/>
                </a:lnTo>
                <a:cubicBezTo>
                  <a:pt x="482819" y="4228568"/>
                  <a:pt x="412067" y="4237507"/>
                  <a:pt x="368527" y="4252280"/>
                </a:cubicBezTo>
                <a:cubicBezTo>
                  <a:pt x="324989" y="4267053"/>
                  <a:pt x="303996" y="4299320"/>
                  <a:pt x="305550" y="4349078"/>
                </a:cubicBezTo>
                <a:cubicBezTo>
                  <a:pt x="305550" y="4384841"/>
                  <a:pt x="320712" y="4412444"/>
                  <a:pt x="351033" y="4431881"/>
                </a:cubicBezTo>
                <a:cubicBezTo>
                  <a:pt x="381357" y="4451318"/>
                  <a:pt x="415177" y="4461035"/>
                  <a:pt x="452497" y="4461035"/>
                </a:cubicBezTo>
                <a:cubicBezTo>
                  <a:pt x="519360" y="4461035"/>
                  <a:pt x="574174" y="4445875"/>
                  <a:pt x="616934" y="4415554"/>
                </a:cubicBezTo>
                <a:cubicBezTo>
                  <a:pt x="659696" y="4385230"/>
                  <a:pt x="708289" y="4339747"/>
                  <a:pt x="762714" y="4279105"/>
                </a:cubicBezTo>
                <a:lnTo>
                  <a:pt x="900328" y="4122829"/>
                </a:lnTo>
                <a:cubicBezTo>
                  <a:pt x="984296" y="4029531"/>
                  <a:pt x="1069820" y="3957226"/>
                  <a:pt x="1156898" y="3905911"/>
                </a:cubicBezTo>
                <a:cubicBezTo>
                  <a:pt x="1243978" y="3854597"/>
                  <a:pt x="1347383" y="3828939"/>
                  <a:pt x="1467117" y="3828939"/>
                </a:cubicBezTo>
                <a:close/>
                <a:moveTo>
                  <a:pt x="25657" y="2290366"/>
                </a:moveTo>
                <a:lnTo>
                  <a:pt x="1914948" y="2516615"/>
                </a:lnTo>
                <a:lnTo>
                  <a:pt x="1914948" y="2880478"/>
                </a:lnTo>
                <a:lnTo>
                  <a:pt x="774376" y="3041417"/>
                </a:lnTo>
                <a:lnTo>
                  <a:pt x="1914948" y="3193029"/>
                </a:lnTo>
                <a:lnTo>
                  <a:pt x="1914948" y="3561556"/>
                </a:lnTo>
                <a:lnTo>
                  <a:pt x="25657" y="3790139"/>
                </a:lnTo>
                <a:lnTo>
                  <a:pt x="25657" y="3435604"/>
                </a:lnTo>
                <a:lnTo>
                  <a:pt x="1126577" y="3323647"/>
                </a:lnTo>
                <a:lnTo>
                  <a:pt x="27989" y="3181366"/>
                </a:lnTo>
                <a:lnTo>
                  <a:pt x="27989" y="2903803"/>
                </a:lnTo>
                <a:lnTo>
                  <a:pt x="1119581" y="2754526"/>
                </a:lnTo>
                <a:lnTo>
                  <a:pt x="25657" y="2640234"/>
                </a:lnTo>
                <a:close/>
                <a:moveTo>
                  <a:pt x="515472" y="1479716"/>
                </a:moveTo>
                <a:cubicBezTo>
                  <a:pt x="445499" y="1479716"/>
                  <a:pt x="391074" y="1489046"/>
                  <a:pt x="352200" y="1507705"/>
                </a:cubicBezTo>
                <a:cubicBezTo>
                  <a:pt x="313327" y="1526366"/>
                  <a:pt x="293890" y="1565240"/>
                  <a:pt x="293890" y="1624329"/>
                </a:cubicBezTo>
                <a:cubicBezTo>
                  <a:pt x="293890" y="1680307"/>
                  <a:pt x="313716" y="1717627"/>
                  <a:pt x="353368" y="1736288"/>
                </a:cubicBezTo>
                <a:cubicBezTo>
                  <a:pt x="393019" y="1754947"/>
                  <a:pt x="447055" y="1764277"/>
                  <a:pt x="515472" y="1764277"/>
                </a:cubicBezTo>
                <a:lnTo>
                  <a:pt x="1425133" y="1764277"/>
                </a:lnTo>
                <a:cubicBezTo>
                  <a:pt x="1493550" y="1764277"/>
                  <a:pt x="1547585" y="1755725"/>
                  <a:pt x="1587237" y="1738620"/>
                </a:cubicBezTo>
                <a:cubicBezTo>
                  <a:pt x="1626889" y="1721515"/>
                  <a:pt x="1646715" y="1683417"/>
                  <a:pt x="1646715" y="1624329"/>
                </a:cubicBezTo>
                <a:cubicBezTo>
                  <a:pt x="1646715" y="1565240"/>
                  <a:pt x="1626889" y="1526366"/>
                  <a:pt x="1587237" y="1507705"/>
                </a:cubicBezTo>
                <a:cubicBezTo>
                  <a:pt x="1547585" y="1489046"/>
                  <a:pt x="1493550" y="1479716"/>
                  <a:pt x="1425133" y="1479716"/>
                </a:cubicBezTo>
                <a:close/>
                <a:moveTo>
                  <a:pt x="618101" y="1052876"/>
                </a:moveTo>
                <a:lnTo>
                  <a:pt x="1320172" y="1052876"/>
                </a:lnTo>
                <a:cubicBezTo>
                  <a:pt x="1525427" y="1052876"/>
                  <a:pt x="1680536" y="1096805"/>
                  <a:pt x="1785497" y="1184661"/>
                </a:cubicBezTo>
                <a:cubicBezTo>
                  <a:pt x="1890458" y="1272517"/>
                  <a:pt x="1942937" y="1419073"/>
                  <a:pt x="1942937" y="1624329"/>
                </a:cubicBezTo>
                <a:cubicBezTo>
                  <a:pt x="1942937" y="1828030"/>
                  <a:pt x="1890458" y="1973421"/>
                  <a:pt x="1785497" y="2060499"/>
                </a:cubicBezTo>
                <a:cubicBezTo>
                  <a:pt x="1680536" y="2147577"/>
                  <a:pt x="1525427" y="2191117"/>
                  <a:pt x="1320172" y="2191117"/>
                </a:cubicBezTo>
                <a:lnTo>
                  <a:pt x="618101" y="2191117"/>
                </a:lnTo>
                <a:cubicBezTo>
                  <a:pt x="412845" y="2191117"/>
                  <a:pt x="258513" y="2147577"/>
                  <a:pt x="155108" y="2060499"/>
                </a:cubicBezTo>
                <a:cubicBezTo>
                  <a:pt x="51701" y="1973421"/>
                  <a:pt x="0" y="1828030"/>
                  <a:pt x="0" y="1624329"/>
                </a:cubicBezTo>
                <a:cubicBezTo>
                  <a:pt x="0" y="1419073"/>
                  <a:pt x="52090" y="1272517"/>
                  <a:pt x="156273" y="1184661"/>
                </a:cubicBezTo>
                <a:cubicBezTo>
                  <a:pt x="260456" y="1096805"/>
                  <a:pt x="414399" y="1052876"/>
                  <a:pt x="618101" y="1052876"/>
                </a:cubicBezTo>
                <a:close/>
                <a:moveTo>
                  <a:pt x="25657" y="0"/>
                </a:moveTo>
                <a:lnTo>
                  <a:pt x="335874" y="0"/>
                </a:lnTo>
                <a:lnTo>
                  <a:pt x="335874" y="286892"/>
                </a:lnTo>
                <a:lnTo>
                  <a:pt x="1914948" y="286892"/>
                </a:lnTo>
                <a:lnTo>
                  <a:pt x="1914948" y="706735"/>
                </a:lnTo>
                <a:lnTo>
                  <a:pt x="335874" y="706735"/>
                </a:lnTo>
                <a:lnTo>
                  <a:pt x="335874" y="995961"/>
                </a:lnTo>
                <a:lnTo>
                  <a:pt x="25657" y="995961"/>
                </a:lnTo>
                <a:close/>
              </a:path>
            </a:pathLst>
          </a:custGeom>
        </p:spPr>
        <p:txBody>
          <a:bodyPr wrap="square">
            <a:noAutofit/>
          </a:bodyPr>
          <a:lstStyle>
            <a:lvl1pPr>
              <a:defRPr sz="1600"/>
            </a:lvl1pPr>
          </a:lstStyle>
          <a:p>
            <a:endParaRPr lang="en-US" dirty="0"/>
          </a:p>
        </p:txBody>
      </p:sp>
    </p:spTree>
    <p:extLst>
      <p:ext uri="{BB962C8B-B14F-4D97-AF65-F5344CB8AC3E}">
        <p14:creationId xmlns:p14="http://schemas.microsoft.com/office/powerpoint/2010/main" val="191243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E324662-1554-4526-B503-871D8EBA59A3}"/>
              </a:ext>
            </a:extLst>
          </p:cNvPr>
          <p:cNvSpPr>
            <a:spLocks noGrp="1"/>
          </p:cNvSpPr>
          <p:nvPr>
            <p:ph type="pic" sz="quarter" idx="11"/>
          </p:nvPr>
        </p:nvSpPr>
        <p:spPr>
          <a:xfrm>
            <a:off x="862693" y="0"/>
            <a:ext cx="5349421" cy="5788953"/>
          </a:xfrm>
          <a:custGeom>
            <a:avLst/>
            <a:gdLst>
              <a:gd name="connsiteX0" fmla="*/ 3146463 w 6337300"/>
              <a:gd name="connsiteY0" fmla="*/ 1602640 h 6858000"/>
              <a:gd name="connsiteX1" fmla="*/ 4003390 w 6337300"/>
              <a:gd name="connsiteY1" fmla="*/ 1829074 h 6858000"/>
              <a:gd name="connsiteX2" fmla="*/ 4614403 w 6337300"/>
              <a:gd name="connsiteY2" fmla="*/ 2430461 h 6858000"/>
              <a:gd name="connsiteX3" fmla="*/ 4847423 w 6337300"/>
              <a:gd name="connsiteY3" fmla="*/ 3289920 h 6858000"/>
              <a:gd name="connsiteX4" fmla="*/ 4614403 w 6337300"/>
              <a:gd name="connsiteY4" fmla="*/ 4152928 h 6858000"/>
              <a:gd name="connsiteX5" fmla="*/ 4003390 w 6337300"/>
              <a:gd name="connsiteY5" fmla="*/ 4760904 h 6858000"/>
              <a:gd name="connsiteX6" fmla="*/ 3146463 w 6337300"/>
              <a:gd name="connsiteY6" fmla="*/ 4990888 h 6858000"/>
              <a:gd name="connsiteX7" fmla="*/ 2284228 w 6337300"/>
              <a:gd name="connsiteY7" fmla="*/ 4760904 h 6858000"/>
              <a:gd name="connsiteX8" fmla="*/ 1663357 w 6337300"/>
              <a:gd name="connsiteY8" fmla="*/ 4152928 h 6858000"/>
              <a:gd name="connsiteX9" fmla="*/ 1425028 w 6337300"/>
              <a:gd name="connsiteY9" fmla="*/ 3289920 h 6858000"/>
              <a:gd name="connsiteX10" fmla="*/ 1661839 w 6337300"/>
              <a:gd name="connsiteY10" fmla="*/ 2430461 h 6858000"/>
              <a:gd name="connsiteX11" fmla="*/ 2281192 w 6337300"/>
              <a:gd name="connsiteY11" fmla="*/ 1829074 h 6858000"/>
              <a:gd name="connsiteX12" fmla="*/ 3146463 w 6337300"/>
              <a:gd name="connsiteY12" fmla="*/ 1602640 h 6858000"/>
              <a:gd name="connsiteX13" fmla="*/ 3139632 w 6337300"/>
              <a:gd name="connsiteY13" fmla="*/ 879574 h 6858000"/>
              <a:gd name="connsiteX14" fmla="*/ 1848323 w 6337300"/>
              <a:gd name="connsiteY14" fmla="*/ 1199352 h 6858000"/>
              <a:gd name="connsiteX15" fmla="*/ 945861 w 6337300"/>
              <a:gd name="connsiteY15" fmla="*/ 2054762 h 6858000"/>
              <a:gd name="connsiteX16" fmla="*/ 606351 w 6337300"/>
              <a:gd name="connsiteY16" fmla="*/ 3289920 h 6858000"/>
              <a:gd name="connsiteX17" fmla="*/ 945861 w 6337300"/>
              <a:gd name="connsiteY17" fmla="*/ 4525591 h 6858000"/>
              <a:gd name="connsiteX18" fmla="*/ 1848323 w 6337300"/>
              <a:gd name="connsiteY18" fmla="*/ 5389109 h 6858000"/>
              <a:gd name="connsiteX19" fmla="*/ 3139632 w 6337300"/>
              <a:gd name="connsiteY19" fmla="*/ 5713954 h 6858000"/>
              <a:gd name="connsiteX20" fmla="*/ 4430946 w 6337300"/>
              <a:gd name="connsiteY20" fmla="*/ 5389109 h 6858000"/>
              <a:gd name="connsiteX21" fmla="*/ 5333416 w 6337300"/>
              <a:gd name="connsiteY21" fmla="*/ 4525591 h 6858000"/>
              <a:gd name="connsiteX22" fmla="*/ 5672930 w 6337300"/>
              <a:gd name="connsiteY22" fmla="*/ 3289920 h 6858000"/>
              <a:gd name="connsiteX23" fmla="*/ 5333416 w 6337300"/>
              <a:gd name="connsiteY23" fmla="*/ 2057798 h 6858000"/>
              <a:gd name="connsiteX24" fmla="*/ 4430946 w 6337300"/>
              <a:gd name="connsiteY24" fmla="*/ 1200870 h 6858000"/>
              <a:gd name="connsiteX25" fmla="*/ 3139632 w 6337300"/>
              <a:gd name="connsiteY25" fmla="*/ 879574 h 6858000"/>
              <a:gd name="connsiteX26" fmla="*/ 0 w 6337300"/>
              <a:gd name="connsiteY26" fmla="*/ 0 h 6858000"/>
              <a:gd name="connsiteX27" fmla="*/ 6337300 w 6337300"/>
              <a:gd name="connsiteY27" fmla="*/ 0 h 6858000"/>
              <a:gd name="connsiteX28" fmla="*/ 6337300 w 6337300"/>
              <a:gd name="connsiteY28" fmla="*/ 6858000 h 6858000"/>
              <a:gd name="connsiteX29" fmla="*/ 0 w 6337300"/>
              <a:gd name="connsiteY2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37300" h="6858000">
                <a:moveTo>
                  <a:pt x="3146463" y="1602640"/>
                </a:moveTo>
                <a:cubicBezTo>
                  <a:pt x="3462085" y="1605886"/>
                  <a:pt x="3747728" y="1681365"/>
                  <a:pt x="4003390" y="1829074"/>
                </a:cubicBezTo>
                <a:cubicBezTo>
                  <a:pt x="4259053" y="1976784"/>
                  <a:pt x="4462724" y="2177247"/>
                  <a:pt x="4614403" y="2430461"/>
                </a:cubicBezTo>
                <a:cubicBezTo>
                  <a:pt x="4766081" y="2683675"/>
                  <a:pt x="4843755" y="2970161"/>
                  <a:pt x="4847423" y="3289920"/>
                </a:cubicBezTo>
                <a:cubicBezTo>
                  <a:pt x="4843755" y="3609848"/>
                  <a:pt x="4766081" y="3897517"/>
                  <a:pt x="4614403" y="4152928"/>
                </a:cubicBezTo>
                <a:cubicBezTo>
                  <a:pt x="4462724" y="4408339"/>
                  <a:pt x="4259053" y="4610998"/>
                  <a:pt x="4003390" y="4760904"/>
                </a:cubicBezTo>
                <a:cubicBezTo>
                  <a:pt x="3747728" y="4910811"/>
                  <a:pt x="3462085" y="4987473"/>
                  <a:pt x="3146463" y="4990888"/>
                </a:cubicBezTo>
                <a:cubicBezTo>
                  <a:pt x="2830588" y="4987473"/>
                  <a:pt x="2543176" y="4910811"/>
                  <a:pt x="2284228" y="4760904"/>
                </a:cubicBezTo>
                <a:cubicBezTo>
                  <a:pt x="2025278" y="4610998"/>
                  <a:pt x="1818322" y="4408339"/>
                  <a:pt x="1663357" y="4152928"/>
                </a:cubicBezTo>
                <a:cubicBezTo>
                  <a:pt x="1508393" y="3897517"/>
                  <a:pt x="1428949" y="3609848"/>
                  <a:pt x="1425028" y="3289920"/>
                </a:cubicBezTo>
                <a:cubicBezTo>
                  <a:pt x="1428823" y="2970161"/>
                  <a:pt x="1507760" y="2683675"/>
                  <a:pt x="1661839" y="2430461"/>
                </a:cubicBezTo>
                <a:cubicBezTo>
                  <a:pt x="1815918" y="2177247"/>
                  <a:pt x="2022369" y="1976785"/>
                  <a:pt x="2281192" y="1829074"/>
                </a:cubicBezTo>
                <a:cubicBezTo>
                  <a:pt x="2540014" y="1681364"/>
                  <a:pt x="2828438" y="1605886"/>
                  <a:pt x="3146463" y="1602640"/>
                </a:cubicBezTo>
                <a:close/>
                <a:moveTo>
                  <a:pt x="3139632" y="879574"/>
                </a:moveTo>
                <a:cubicBezTo>
                  <a:pt x="2658897" y="883904"/>
                  <a:pt x="2228460" y="990497"/>
                  <a:pt x="1848323" y="1199352"/>
                </a:cubicBezTo>
                <a:cubicBezTo>
                  <a:pt x="1468186" y="1408207"/>
                  <a:pt x="1167365" y="1693344"/>
                  <a:pt x="945861" y="2054762"/>
                </a:cubicBezTo>
                <a:cubicBezTo>
                  <a:pt x="724357" y="2416180"/>
                  <a:pt x="611187" y="2827900"/>
                  <a:pt x="606351" y="3289920"/>
                </a:cubicBezTo>
                <a:cubicBezTo>
                  <a:pt x="611187" y="3749959"/>
                  <a:pt x="724357" y="4161849"/>
                  <a:pt x="945861" y="4525591"/>
                </a:cubicBezTo>
                <a:cubicBezTo>
                  <a:pt x="1167365" y="4889333"/>
                  <a:pt x="1468186" y="5177172"/>
                  <a:pt x="1848323" y="5389109"/>
                </a:cubicBezTo>
                <a:cubicBezTo>
                  <a:pt x="2228460" y="5601047"/>
                  <a:pt x="2658897" y="5709328"/>
                  <a:pt x="3139632" y="5713954"/>
                </a:cubicBezTo>
                <a:cubicBezTo>
                  <a:pt x="3620368" y="5709328"/>
                  <a:pt x="4050806" y="5601047"/>
                  <a:pt x="4430946" y="5389109"/>
                </a:cubicBezTo>
                <a:cubicBezTo>
                  <a:pt x="4811086" y="5177172"/>
                  <a:pt x="5111909" y="4889333"/>
                  <a:pt x="5333416" y="4525591"/>
                </a:cubicBezTo>
                <a:cubicBezTo>
                  <a:pt x="5554922" y="4161849"/>
                  <a:pt x="5668093" y="3749959"/>
                  <a:pt x="5672930" y="3289920"/>
                </a:cubicBezTo>
                <a:cubicBezTo>
                  <a:pt x="5668093" y="2830051"/>
                  <a:pt x="5554922" y="2419343"/>
                  <a:pt x="5333416" y="2057798"/>
                </a:cubicBezTo>
                <a:cubicBezTo>
                  <a:pt x="5111909" y="1696253"/>
                  <a:pt x="4811086" y="1410610"/>
                  <a:pt x="4430946" y="1200870"/>
                </a:cubicBezTo>
                <a:cubicBezTo>
                  <a:pt x="4050806" y="991129"/>
                  <a:pt x="3620368" y="884031"/>
                  <a:pt x="3139632" y="879574"/>
                </a:cubicBezTo>
                <a:close/>
                <a:moveTo>
                  <a:pt x="0" y="0"/>
                </a:moveTo>
                <a:lnTo>
                  <a:pt x="6337300" y="0"/>
                </a:lnTo>
                <a:lnTo>
                  <a:pt x="63373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2688911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7B906C2-F351-4E42-8C88-E123F65C7E5D}"/>
              </a:ext>
            </a:extLst>
          </p:cNvPr>
          <p:cNvSpPr>
            <a:spLocks noGrp="1"/>
          </p:cNvSpPr>
          <p:nvPr>
            <p:ph type="pic" sz="quarter" idx="10"/>
          </p:nvPr>
        </p:nvSpPr>
        <p:spPr>
          <a:xfrm>
            <a:off x="314177" y="1657214"/>
            <a:ext cx="2806889" cy="4232411"/>
          </a:xfrm>
          <a:prstGeom prst="rect">
            <a:avLst/>
          </a:prstGeom>
        </p:spPr>
        <p:txBody>
          <a:bodyPr/>
          <a:lstStyle>
            <a:lvl1pPr>
              <a:defRPr sz="1600"/>
            </a:lvl1pPr>
          </a:lstStyle>
          <a:p>
            <a:endParaRPr lang="en-US"/>
          </a:p>
        </p:txBody>
      </p:sp>
      <p:sp>
        <p:nvSpPr>
          <p:cNvPr id="9" name="Picture Placeholder 4">
            <a:extLst>
              <a:ext uri="{FF2B5EF4-FFF2-40B4-BE49-F238E27FC236}">
                <a16:creationId xmlns:a16="http://schemas.microsoft.com/office/drawing/2014/main" id="{01277A44-0C1C-41ED-BE07-A0EE340BF14C}"/>
              </a:ext>
            </a:extLst>
          </p:cNvPr>
          <p:cNvSpPr>
            <a:spLocks noGrp="1"/>
          </p:cNvSpPr>
          <p:nvPr>
            <p:ph type="pic" sz="quarter" idx="11"/>
          </p:nvPr>
        </p:nvSpPr>
        <p:spPr>
          <a:xfrm>
            <a:off x="7429118" y="3827348"/>
            <a:ext cx="2177165" cy="2062276"/>
          </a:xfrm>
          <a:prstGeom prst="rect">
            <a:avLst/>
          </a:prstGeom>
        </p:spPr>
        <p:txBody>
          <a:bodyPr/>
          <a:lstStyle>
            <a:lvl1pPr>
              <a:defRPr sz="1600"/>
            </a:lvl1pPr>
          </a:lstStyle>
          <a:p>
            <a:endParaRPr lang="en-US"/>
          </a:p>
        </p:txBody>
      </p:sp>
      <p:sp>
        <p:nvSpPr>
          <p:cNvPr id="11" name="Picture Placeholder 4">
            <a:extLst>
              <a:ext uri="{FF2B5EF4-FFF2-40B4-BE49-F238E27FC236}">
                <a16:creationId xmlns:a16="http://schemas.microsoft.com/office/drawing/2014/main" id="{4BC6CDCF-2C9F-46A7-BBC6-09637014ED5A}"/>
              </a:ext>
            </a:extLst>
          </p:cNvPr>
          <p:cNvSpPr>
            <a:spLocks noGrp="1"/>
          </p:cNvSpPr>
          <p:nvPr>
            <p:ph type="pic" sz="quarter" idx="13"/>
          </p:nvPr>
        </p:nvSpPr>
        <p:spPr>
          <a:xfrm>
            <a:off x="3121066" y="3827348"/>
            <a:ext cx="4223657" cy="2062276"/>
          </a:xfrm>
          <a:prstGeom prst="rect">
            <a:avLst/>
          </a:prstGeom>
        </p:spPr>
        <p:txBody>
          <a:bodyPr/>
          <a:lstStyle>
            <a:lvl1pPr>
              <a:defRPr sz="1600"/>
            </a:lvl1pPr>
          </a:lstStyle>
          <a:p>
            <a:endParaRPr lang="en-US"/>
          </a:p>
        </p:txBody>
      </p:sp>
      <p:sp>
        <p:nvSpPr>
          <p:cNvPr id="10" name="Picture Placeholder 4">
            <a:extLst>
              <a:ext uri="{FF2B5EF4-FFF2-40B4-BE49-F238E27FC236}">
                <a16:creationId xmlns:a16="http://schemas.microsoft.com/office/drawing/2014/main" id="{66031416-9B78-47A9-A2DD-F8A416213A63}"/>
              </a:ext>
            </a:extLst>
          </p:cNvPr>
          <p:cNvSpPr>
            <a:spLocks noGrp="1"/>
          </p:cNvSpPr>
          <p:nvPr>
            <p:ph type="pic" sz="quarter" idx="12"/>
          </p:nvPr>
        </p:nvSpPr>
        <p:spPr>
          <a:xfrm>
            <a:off x="3121066" y="1657214"/>
            <a:ext cx="2177165" cy="2062276"/>
          </a:xfrm>
          <a:prstGeom prst="rect">
            <a:avLst/>
          </a:prstGeom>
        </p:spPr>
        <p:txBody>
          <a:bodyPr/>
          <a:lstStyle>
            <a:lvl1pPr>
              <a:defRPr sz="1600"/>
            </a:lvl1pPr>
          </a:lstStyle>
          <a:p>
            <a:endParaRPr lang="en-US" dirty="0"/>
          </a:p>
        </p:txBody>
      </p:sp>
      <p:sp>
        <p:nvSpPr>
          <p:cNvPr id="14" name="Picture Placeholder 4">
            <a:extLst>
              <a:ext uri="{FF2B5EF4-FFF2-40B4-BE49-F238E27FC236}">
                <a16:creationId xmlns:a16="http://schemas.microsoft.com/office/drawing/2014/main" id="{748E0011-35A9-403D-8AE5-040F9AD26904}"/>
              </a:ext>
            </a:extLst>
          </p:cNvPr>
          <p:cNvSpPr>
            <a:spLocks noGrp="1"/>
          </p:cNvSpPr>
          <p:nvPr>
            <p:ph type="pic" sz="quarter" idx="14"/>
          </p:nvPr>
        </p:nvSpPr>
        <p:spPr>
          <a:xfrm>
            <a:off x="5382625" y="1657214"/>
            <a:ext cx="4223657" cy="2062276"/>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1266365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22A7B50-DAFE-4BB6-AEF8-F0F8AEBDB2E2}"/>
              </a:ext>
            </a:extLst>
          </p:cNvPr>
          <p:cNvSpPr>
            <a:spLocks noGrp="1"/>
          </p:cNvSpPr>
          <p:nvPr>
            <p:ph type="pic" sz="quarter" idx="17"/>
          </p:nvPr>
        </p:nvSpPr>
        <p:spPr>
          <a:xfrm>
            <a:off x="1818747" y="1558852"/>
            <a:ext cx="2155897" cy="2155897"/>
          </a:xfrm>
          <a:custGeom>
            <a:avLst/>
            <a:gdLst>
              <a:gd name="connsiteX0" fmla="*/ 725715 w 1451430"/>
              <a:gd name="connsiteY0" fmla="*/ 0 h 1451430"/>
              <a:gd name="connsiteX1" fmla="*/ 1451430 w 1451430"/>
              <a:gd name="connsiteY1" fmla="*/ 725715 h 1451430"/>
              <a:gd name="connsiteX2" fmla="*/ 725715 w 1451430"/>
              <a:gd name="connsiteY2" fmla="*/ 1451430 h 1451430"/>
              <a:gd name="connsiteX3" fmla="*/ 0 w 1451430"/>
              <a:gd name="connsiteY3" fmla="*/ 725715 h 1451430"/>
              <a:gd name="connsiteX4" fmla="*/ 725715 w 1451430"/>
              <a:gd name="connsiteY4" fmla="*/ 0 h 145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30" h="1451430">
                <a:moveTo>
                  <a:pt x="725715" y="0"/>
                </a:moveTo>
                <a:cubicBezTo>
                  <a:pt x="1126516" y="0"/>
                  <a:pt x="1451430" y="324914"/>
                  <a:pt x="1451430" y="725715"/>
                </a:cubicBezTo>
                <a:cubicBezTo>
                  <a:pt x="1451430" y="1126516"/>
                  <a:pt x="1126516" y="1451430"/>
                  <a:pt x="725715" y="1451430"/>
                </a:cubicBezTo>
                <a:cubicBezTo>
                  <a:pt x="324914" y="1451430"/>
                  <a:pt x="0" y="1126516"/>
                  <a:pt x="0" y="725715"/>
                </a:cubicBezTo>
                <a:cubicBezTo>
                  <a:pt x="0" y="324914"/>
                  <a:pt x="324914" y="0"/>
                  <a:pt x="72571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33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5A935B-2ED5-4988-80F8-587DAA1976AA}"/>
              </a:ext>
            </a:extLst>
          </p:cNvPr>
          <p:cNvSpPr>
            <a:spLocks noGrp="1"/>
          </p:cNvSpPr>
          <p:nvPr>
            <p:ph type="pic" sz="quarter" idx="10"/>
          </p:nvPr>
        </p:nvSpPr>
        <p:spPr>
          <a:xfrm>
            <a:off x="3561265" y="0"/>
            <a:ext cx="8630735" cy="6858000"/>
          </a:xfrm>
          <a:custGeom>
            <a:avLst/>
            <a:gdLst>
              <a:gd name="connsiteX0" fmla="*/ 3959272 w 8630735"/>
              <a:gd name="connsiteY0" fmla="*/ 0 h 6858000"/>
              <a:gd name="connsiteX1" fmla="*/ 6159755 w 8630735"/>
              <a:gd name="connsiteY1" fmla="*/ 0 h 6858000"/>
              <a:gd name="connsiteX2" fmla="*/ 8630735 w 8630735"/>
              <a:gd name="connsiteY2" fmla="*/ 0 h 6858000"/>
              <a:gd name="connsiteX3" fmla="*/ 8630735 w 8630735"/>
              <a:gd name="connsiteY3" fmla="*/ 6858000 h 6858000"/>
              <a:gd name="connsiteX4" fmla="*/ 6159755 w 8630735"/>
              <a:gd name="connsiteY4" fmla="*/ 6858000 h 6858000"/>
              <a:gd name="connsiteX5" fmla="*/ 0 w 863073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0735" h="6858000">
                <a:moveTo>
                  <a:pt x="3959272" y="0"/>
                </a:moveTo>
                <a:lnTo>
                  <a:pt x="6159755" y="0"/>
                </a:lnTo>
                <a:lnTo>
                  <a:pt x="8630735" y="0"/>
                </a:lnTo>
                <a:lnTo>
                  <a:pt x="8630735" y="6858000"/>
                </a:lnTo>
                <a:lnTo>
                  <a:pt x="6159755"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313106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07895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1325563"/>
          </a:xfrm>
          <a:prstGeom prst="rect">
            <a:avLst/>
          </a:prstGeom>
        </p:spPr>
        <p:txBody>
          <a:bodyPr/>
          <a:lstStyle/>
          <a:p>
            <a:r>
              <a:rPr lang="ko-KR" altLang="en-US" smtClean="0"/>
              <a:t>마스터 제목 스타일 편집</a:t>
            </a:r>
            <a:endParaRPr lang="ko-KR" altLang="en-US"/>
          </a:p>
        </p:txBody>
      </p:sp>
      <p:sp>
        <p:nvSpPr>
          <p:cNvPr id="3" name="사각형: 둥근 모서리 18">
            <a:extLst>
              <a:ext uri="{FF2B5EF4-FFF2-40B4-BE49-F238E27FC236}">
                <a16:creationId xmlns:a16="http://schemas.microsoft.com/office/drawing/2014/main" id="{468166D8-8290-AA4F-CAE5-E80E5A9B9CE5}"/>
              </a:ext>
            </a:extLst>
          </p:cNvPr>
          <p:cNvSpPr/>
          <p:nvPr userDrawn="1"/>
        </p:nvSpPr>
        <p:spPr>
          <a:xfrm>
            <a:off x="216484" y="205766"/>
            <a:ext cx="11731675" cy="6428714"/>
          </a:xfrm>
          <a:prstGeom prst="roundRect">
            <a:avLst>
              <a:gd name="adj" fmla="val 7920"/>
            </a:avLst>
          </a:prstGeom>
          <a:solidFill>
            <a:schemeClr val="bg1">
              <a:lumMod val="9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79344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75" r:id="rId25"/>
    <p:sldLayoutId id="2147483676" r:id="rId26"/>
    <p:sldLayoutId id="2147483677" r:id="rId27"/>
    <p:sldLayoutId id="2147483679" r:id="rId28"/>
    <p:sldLayoutId id="2147483680" r:id="rId29"/>
    <p:sldLayoutId id="2147483686" r:id="rId30"/>
    <p:sldLayoutId id="2147483687" r:id="rId31"/>
    <p:sldLayoutId id="2147483712"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osiopso.site/" TargetMode="External"/><Relationship Id="rId1" Type="http://schemas.openxmlformats.org/officeDocument/2006/relationships/slideLayout" Target="../slideLayouts/slideLayout16.xml"/><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9.jfi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167700" y="-399028"/>
            <a:ext cx="12726232" cy="7667929"/>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420600" y="4000178"/>
            <a:ext cx="7336002" cy="1862048"/>
          </a:xfrm>
          <a:prstGeom prst="rect">
            <a:avLst/>
          </a:prstGeom>
          <a:noFill/>
        </p:spPr>
        <p:txBody>
          <a:bodyPr wrap="square" rtlCol="0">
            <a:spAutoFit/>
          </a:bodyPr>
          <a:lstStyle/>
          <a:p>
            <a:pPr algn="ctr"/>
            <a:r>
              <a:rPr lang="ko-KR" altLang="en-US" sz="11500">
                <a:solidFill>
                  <a:schemeClr val="bg1"/>
                </a:solidFill>
                <a:latin typeface="교보 손글씨 2020 박도연" panose="02020503000000000000" pitchFamily="18" charset="-127"/>
                <a:ea typeface="교보 손글씨 2020 박도연" panose="02020503000000000000" pitchFamily="18" charset="-127"/>
              </a:rPr>
              <a:t>오시옵소</a:t>
            </a:r>
            <a:endParaRPr lang="en-US" sz="11500" dirty="0">
              <a:solidFill>
                <a:schemeClr val="bg1"/>
              </a:solidFill>
              <a:latin typeface="교보 손글씨 2020 박도연" panose="02020503000000000000" pitchFamily="18" charset="-127"/>
              <a:ea typeface="교보 손글씨 2020 박도연" panose="02020503000000000000" pitchFamily="18" charset="-127"/>
            </a:endParaRPr>
          </a:p>
        </p:txBody>
      </p:sp>
      <p:sp>
        <p:nvSpPr>
          <p:cNvPr id="8" name="TextBox 7"/>
          <p:cNvSpPr txBox="1"/>
          <p:nvPr/>
        </p:nvSpPr>
        <p:spPr>
          <a:xfrm>
            <a:off x="9606845" y="4928636"/>
            <a:ext cx="2194832" cy="646331"/>
          </a:xfrm>
          <a:prstGeom prst="rect">
            <a:avLst/>
          </a:prstGeom>
          <a:noFill/>
        </p:spPr>
        <p:txBody>
          <a:bodyPr wrap="none" rtlCol="0">
            <a:spAutoFit/>
          </a:bodyPr>
          <a:lstStyle/>
          <a:p>
            <a:pPr algn="r"/>
            <a:r>
              <a:rPr lang="en-US" spc="300" dirty="0" smtClean="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TEAM </a:t>
            </a: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COJEANS</a:t>
            </a:r>
          </a:p>
          <a:p>
            <a:pPr algn="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p>
        </p:txBody>
      </p:sp>
      <p:sp>
        <p:nvSpPr>
          <p:cNvPr id="3" name="TextBox 2">
            <a:extLst>
              <a:ext uri="{FF2B5EF4-FFF2-40B4-BE49-F238E27FC236}">
                <a16:creationId xmlns:a16="http://schemas.microsoft.com/office/drawing/2014/main" id="{13C6B360-E4C7-3FD9-F4E9-3A96E866ECC6}"/>
              </a:ext>
            </a:extLst>
          </p:cNvPr>
          <p:cNvSpPr txBox="1"/>
          <p:nvPr/>
        </p:nvSpPr>
        <p:spPr>
          <a:xfrm>
            <a:off x="4663073" y="3625304"/>
            <a:ext cx="2584362" cy="400110"/>
          </a:xfrm>
          <a:prstGeom prst="rect">
            <a:avLst/>
          </a:prstGeom>
          <a:noFill/>
        </p:spPr>
        <p:txBody>
          <a:bodyPr wrap="none" rtlCol="0">
            <a:spAutoFit/>
          </a:bodyPr>
          <a:lstStyle/>
          <a:p>
            <a:r>
              <a:rPr lang="ko-KR" alt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내 옷장을 앱 속으로</a:t>
            </a:r>
            <a:endParaRPr 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5" name="TextBox 4">
            <a:extLst>
              <a:ext uri="{FF2B5EF4-FFF2-40B4-BE49-F238E27FC236}">
                <a16:creationId xmlns:a16="http://schemas.microsoft.com/office/drawing/2014/main" id="{D9D50D8C-7A08-BCD1-80F4-C03013C462C8}"/>
              </a:ext>
            </a:extLst>
          </p:cNvPr>
          <p:cNvSpPr txBox="1"/>
          <p:nvPr/>
        </p:nvSpPr>
        <p:spPr>
          <a:xfrm>
            <a:off x="12840360" y="1592387"/>
            <a:ext cx="7336002" cy="1862048"/>
          </a:xfrm>
          <a:prstGeom prst="rect">
            <a:avLst/>
          </a:prstGeom>
          <a:noFill/>
        </p:spPr>
        <p:txBody>
          <a:bodyPr wrap="square" rtlCol="0">
            <a:spAutoFit/>
          </a:bodyPr>
          <a:lstStyle/>
          <a:p>
            <a:pPr algn="ctr"/>
            <a:r>
              <a:rPr lang="en-US" sz="11500">
                <a:solidFill>
                  <a:schemeClr val="bg1"/>
                </a:solidFill>
                <a:latin typeface="Grandview Display" panose="020B0604020202020204" pitchFamily="34" charset="0"/>
                <a:ea typeface="교보 손글씨 2020 박도연" panose="02020503000000000000" pitchFamily="18" charset="-127"/>
              </a:rPr>
              <a:t>OSIOPSO</a:t>
            </a:r>
            <a:endParaRPr lang="en-US" sz="11500" dirty="0">
              <a:solidFill>
                <a:schemeClr val="bg1"/>
              </a:solidFill>
              <a:latin typeface="Grandview Display" panose="020B0604020202020204" pitchFamily="34" charset="0"/>
              <a:ea typeface="교보 손글씨 2020 박도연" panose="02020503000000000000" pitchFamily="18" charset="-127"/>
            </a:endParaRPr>
          </a:p>
        </p:txBody>
      </p:sp>
      <p:sp>
        <p:nvSpPr>
          <p:cNvPr id="6" name="TextBox 5">
            <a:extLst>
              <a:ext uri="{FF2B5EF4-FFF2-40B4-BE49-F238E27FC236}">
                <a16:creationId xmlns:a16="http://schemas.microsoft.com/office/drawing/2014/main" id="{7D970565-122C-11C4-D3E0-986EF7B2DBF9}"/>
              </a:ext>
            </a:extLst>
          </p:cNvPr>
          <p:cNvSpPr txBox="1"/>
          <p:nvPr/>
        </p:nvSpPr>
        <p:spPr>
          <a:xfrm>
            <a:off x="2427999" y="1606198"/>
            <a:ext cx="7336002" cy="1862048"/>
          </a:xfrm>
          <a:prstGeom prst="rect">
            <a:avLst/>
          </a:prstGeom>
          <a:noFill/>
        </p:spPr>
        <p:txBody>
          <a:bodyPr wrap="square" rtlCol="0">
            <a:spAutoFit/>
          </a:bodyPr>
          <a:lstStyle/>
          <a:p>
            <a:pPr algn="ctr"/>
            <a:r>
              <a:rPr lang="en-US" sz="11500" dirty="0">
                <a:solidFill>
                  <a:srgbClr val="66FFCC"/>
                </a:solidFill>
                <a:effectLst>
                  <a:outerShdw blurRad="38100" dist="38100" dir="2700000" algn="tl">
                    <a:srgbClr val="000000">
                      <a:alpha val="43137"/>
                    </a:srgbClr>
                  </a:outerShdw>
                </a:effectLst>
                <a:latin typeface="Painting With Chocolate" pitchFamily="2" charset="0"/>
                <a:ea typeface="교보 손글씨 2020 박도연" panose="02020503000000000000" pitchFamily="18" charset="-127"/>
              </a:rPr>
              <a:t>OSIOPSO</a:t>
            </a: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23290" y="608498"/>
            <a:ext cx="4156908" cy="830997"/>
          </a:xfrm>
          <a:prstGeom prst="rect">
            <a:avLst/>
          </a:prstGeom>
          <a:noFill/>
        </p:spPr>
        <p:txBody>
          <a:bodyPr wrap="none" rtlCol="0">
            <a:spAutoFit/>
          </a:bodyPr>
          <a:lstStyle/>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이건 아직 미정</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4" name="TextBox 23"/>
          <p:cNvSpPr txBox="1"/>
          <p:nvPr/>
        </p:nvSpPr>
        <p:spPr>
          <a:xfrm>
            <a:off x="1653388" y="5881697"/>
            <a:ext cx="2310249" cy="769441"/>
          </a:xfrm>
          <a:prstGeom prst="rect">
            <a:avLst/>
          </a:prstGeom>
          <a:noFill/>
        </p:spPr>
        <p:txBody>
          <a:bodyPr wrap="none" rtlCol="0">
            <a:spAutoFit/>
          </a:bodyPr>
          <a:lstStyle/>
          <a:p>
            <a:pPr algn="r"/>
            <a:r>
              <a:rPr lang="en-US" sz="4400" dirty="0">
                <a:latin typeface="Julietta" pitchFamily="2" charset="0"/>
              </a:rPr>
              <a:t>Michel </a:t>
            </a:r>
            <a:r>
              <a:rPr lang="en-US" sz="4400" dirty="0" err="1">
                <a:latin typeface="Julietta" pitchFamily="2" charset="0"/>
              </a:rPr>
              <a:t>Zoni</a:t>
            </a:r>
            <a:endParaRPr lang="en-US" sz="4400" dirty="0">
              <a:latin typeface="Julietta" pitchFamily="2" charset="0"/>
            </a:endParaRPr>
          </a:p>
        </p:txBody>
      </p:sp>
      <p:pic>
        <p:nvPicPr>
          <p:cNvPr id="5" name="그림 개체 틀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11" b="4211"/>
          <a:stretch>
            <a:fillRect/>
          </a:stretch>
        </p:blipFill>
        <p:spPr/>
      </p:pic>
    </p:spTree>
    <p:extLst>
      <p:ext uri="{BB962C8B-B14F-4D97-AF65-F5344CB8AC3E}">
        <p14:creationId xmlns:p14="http://schemas.microsoft.com/office/powerpoint/2010/main" val="2374366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4355506" y="7777680"/>
            <a:ext cx="3043521" cy="1246495"/>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4085751" y="428226"/>
            <a:ext cx="3583032" cy="830997"/>
          </a:xfrm>
          <a:prstGeom prst="rect">
            <a:avLst/>
          </a:prstGeom>
          <a:noFill/>
        </p:spPr>
        <p:txBody>
          <a:bodyPr wrap="none" rtlCol="0">
            <a:spAutoFit/>
          </a:bodyPr>
          <a:lstStyle/>
          <a:p>
            <a:r>
              <a:rPr lang="ko-KR" alt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라이브 </a:t>
            </a:r>
            <a:r>
              <a:rPr lang="ko-KR" altLang="en-US" sz="4800" dirty="0" smtClean="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시연</a:t>
            </a:r>
            <a:endParaRPr 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25" name="TextBox 24">
            <a:hlinkClick r:id="rId2"/>
          </p:cNvPr>
          <p:cNvSpPr txBox="1"/>
          <p:nvPr/>
        </p:nvSpPr>
        <p:spPr>
          <a:xfrm>
            <a:off x="3924648" y="1777883"/>
            <a:ext cx="3905236" cy="1200329"/>
          </a:xfrm>
          <a:prstGeom prst="rect">
            <a:avLst/>
          </a:prstGeom>
          <a:noFill/>
        </p:spPr>
        <p:txBody>
          <a:bodyPr wrap="none" rtlCol="0">
            <a:spAutoFit/>
          </a:bodyPr>
          <a:lstStyle/>
          <a:p>
            <a:pPr algn="ctr"/>
            <a:r>
              <a:rPr lang="en-US" sz="3600" dirty="0">
                <a:solidFill>
                  <a:srgbClr val="66FFCC"/>
                </a:solidFill>
                <a:latin typeface="LINE Seed Sans" panose="020B0503020203020204" pitchFamily="34" charset="0"/>
                <a:ea typeface="LINE Seed Sans" panose="020B0503020203020204" pitchFamily="34" charset="0"/>
                <a:cs typeface="LINE Seed Sans" panose="020B0503020203020204" pitchFamily="34" charset="0"/>
                <a:hlinkClick r:id="rId2"/>
              </a:rPr>
              <a:t>https://</a:t>
            </a:r>
            <a:r>
              <a:rPr lang="en-US" sz="3600" dirty="0" smtClean="0">
                <a:solidFill>
                  <a:srgbClr val="66FFCC"/>
                </a:solidFill>
                <a:latin typeface="LINE Seed Sans" panose="020B0503020203020204" pitchFamily="34" charset="0"/>
                <a:ea typeface="LINE Seed Sans" panose="020B0503020203020204" pitchFamily="34" charset="0"/>
                <a:cs typeface="LINE Seed Sans" panose="020B0503020203020204" pitchFamily="34" charset="0"/>
                <a:hlinkClick r:id="rId2"/>
              </a:rPr>
              <a:t>www.osiopso.site</a:t>
            </a:r>
            <a:endParaRPr lang="en-US" sz="3600" dirty="0">
              <a:solidFill>
                <a:srgbClr val="66FFCC"/>
              </a:solidFill>
              <a:latin typeface="LINE Seed Sans" panose="020B0503020203020204" pitchFamily="34" charset="0"/>
              <a:ea typeface="LINE Seed Sans" panose="020B0503020203020204" pitchFamily="34" charset="0"/>
              <a:cs typeface="LINE Seed Sans" panose="020B0503020203020204" pitchFamily="34" charset="0"/>
            </a:endParaRPr>
          </a:p>
          <a:p>
            <a:pPr algn="ctr"/>
            <a:r>
              <a:rPr lang="en-US" sz="3600" dirty="0" smtClean="0">
                <a:solidFill>
                  <a:srgbClr val="7030A0"/>
                </a:solidFill>
                <a:latin typeface="LINE Seed Sans" panose="020B0503020203020204" pitchFamily="34" charset="0"/>
                <a:ea typeface="LINE Seed Sans" panose="020B0503020203020204" pitchFamily="34" charset="0"/>
                <a:cs typeface="LINE Seed Sans" panose="020B0503020203020204" pitchFamily="34" charset="0"/>
              </a:rPr>
              <a:t>👒</a:t>
            </a:r>
            <a:endParaRPr lang="en-US" sz="3600" dirty="0">
              <a:solidFill>
                <a:srgbClr val="7030A0"/>
              </a:solidFill>
              <a:latin typeface="LINE Seed Sans" panose="020B0503020203020204" pitchFamily="34" charset="0"/>
              <a:ea typeface="LINE Seed Sans" panose="020B0503020203020204" pitchFamily="34" charset="0"/>
              <a:cs typeface="LINE Seed Sans" panose="020B0503020203020204" pitchFamily="34" charset="0"/>
            </a:endParaRPr>
          </a:p>
        </p:txBody>
      </p:sp>
      <p:pic>
        <p:nvPicPr>
          <p:cNvPr id="10" name="그림 개체 틀 9" descr="텍스트, 갤러리, 장면, 방이(가) 표시된 사진&#10;&#10;자동 생성된 설명">
            <a:extLst>
              <a:ext uri="{FF2B5EF4-FFF2-40B4-BE49-F238E27FC236}">
                <a16:creationId xmlns:a16="http://schemas.microsoft.com/office/drawing/2014/main" id="{288579A7-1E61-35D9-3091-15443DEE701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21996" b="21996"/>
          <a:stretch>
            <a:fillRect/>
          </a:stretch>
        </p:blipFill>
        <p:spPr>
          <a:xfrm>
            <a:off x="7619868" y="3377200"/>
            <a:ext cx="4572132" cy="3412500"/>
          </a:xfrm>
        </p:spPr>
      </p:pic>
      <p:pic>
        <p:nvPicPr>
          <p:cNvPr id="14" name="그림 개체 틀 13">
            <a:extLst>
              <a:ext uri="{FF2B5EF4-FFF2-40B4-BE49-F238E27FC236}">
                <a16:creationId xmlns:a16="http://schemas.microsoft.com/office/drawing/2014/main" id="{234E05BF-5E17-2D13-76DB-49C64587C22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8394" r="18394"/>
          <a:stretch>
            <a:fillRect/>
          </a:stretch>
        </p:blipFill>
        <p:spPr>
          <a:xfrm>
            <a:off x="-143999" y="32999"/>
            <a:ext cx="3412500" cy="6688401"/>
          </a:xfrm>
        </p:spPr>
      </p:pic>
      <p:pic>
        <p:nvPicPr>
          <p:cNvPr id="18" name="그림 개체 틀 17" descr="텍스트이(가) 표시된 사진&#10;&#10;자동 생성된 설명">
            <a:extLst>
              <a:ext uri="{FF2B5EF4-FFF2-40B4-BE49-F238E27FC236}">
                <a16:creationId xmlns:a16="http://schemas.microsoft.com/office/drawing/2014/main" id="{18B2E1A5-262D-3B52-DD80-95AC8D7DE452}"/>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5837" t="1619" r="3611" b="42987"/>
          <a:stretch/>
        </p:blipFill>
        <p:spPr>
          <a:xfrm>
            <a:off x="13055600" y="-1122799"/>
            <a:ext cx="4140200" cy="3412500"/>
          </a:xfrm>
        </p:spPr>
      </p:pic>
      <p:sp>
        <p:nvSpPr>
          <p:cNvPr id="2" name="AutoShape 2" descr="Favicon Preview 64x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77238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91855" y="583402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70629" y="568013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13137529" y="3825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2" name="그림 개체 틀 11" descr="텍스트, 놓은, 비어있는, 돌이(가) 표시된 사진&#10;&#10;자동 생성된 설명">
            <a:extLst>
              <a:ext uri="{FF2B5EF4-FFF2-40B4-BE49-F238E27FC236}">
                <a16:creationId xmlns:a16="http://schemas.microsoft.com/office/drawing/2014/main" id="{052643F6-93A5-947A-F6C4-A592A829FB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219" b="26219"/>
          <a:stretch>
            <a:fillRect/>
          </a:stretch>
        </p:blipFill>
        <p:spPr>
          <a:xfrm>
            <a:off x="173329" y="643089"/>
            <a:ext cx="11364685" cy="4325561"/>
          </a:xfrm>
        </p:spPr>
      </p:pic>
      <p:sp>
        <p:nvSpPr>
          <p:cNvPr id="13" name="TextBox 12">
            <a:extLst>
              <a:ext uri="{FF2B5EF4-FFF2-40B4-BE49-F238E27FC236}">
                <a16:creationId xmlns:a16="http://schemas.microsoft.com/office/drawing/2014/main" id="{52013694-B501-43B1-0CC9-F82A4C7DC613}"/>
              </a:ext>
            </a:extLst>
          </p:cNvPr>
          <p:cNvSpPr txBox="1"/>
          <p:nvPr/>
        </p:nvSpPr>
        <p:spPr>
          <a:xfrm>
            <a:off x="10790654" y="6059504"/>
            <a:ext cx="1401346" cy="646331"/>
          </a:xfrm>
          <a:prstGeom prst="rect">
            <a:avLst/>
          </a:prstGeom>
          <a:noFill/>
        </p:spPr>
        <p:txBody>
          <a:bodyPr wrap="none" rtlCol="0">
            <a:spAutoFit/>
          </a:bodyPr>
          <a:lstStyle/>
          <a:p>
            <a:r>
              <a:rPr lang="en-US" sz="3600" dirty="0">
                <a:latin typeface="LINE Seed Sans" panose="020B0503020203020204" pitchFamily="34" charset="0"/>
                <a:ea typeface="LINE Seed Sans" panose="020B0503020203020204" pitchFamily="34" charset="0"/>
                <a:cs typeface="LINE Seed Sans" panose="020B0503020203020204" pitchFamily="34" charset="0"/>
              </a:rPr>
              <a:t>C106 </a:t>
            </a:r>
          </a:p>
        </p:txBody>
      </p:sp>
      <p:sp>
        <p:nvSpPr>
          <p:cNvPr id="8" name="TextBox 7"/>
          <p:cNvSpPr txBox="1"/>
          <p:nvPr/>
        </p:nvSpPr>
        <p:spPr>
          <a:xfrm>
            <a:off x="3282290" y="2190091"/>
            <a:ext cx="4875053" cy="2215991"/>
          </a:xfrm>
          <a:prstGeom prst="rect">
            <a:avLst/>
          </a:prstGeom>
          <a:noFill/>
        </p:spPr>
        <p:txBody>
          <a:bodyPr wrap="none" rtlCol="0">
            <a:spAutoFit/>
          </a:bodyPr>
          <a:lstStyle/>
          <a:p>
            <a:r>
              <a:rPr lang="en-US" sz="13800" dirty="0" smtClean="0">
                <a:latin typeface="Nickainley Normal" panose="00000500000000000000" pitchFamily="50" charset="0"/>
              </a:rPr>
              <a:t>Q &amp; A</a:t>
            </a:r>
            <a:endParaRPr lang="en-US" sz="13800" dirty="0">
              <a:latin typeface="Nickainley Normal" panose="00000500000000000000" pitchFamily="50" charset="0"/>
            </a:endParaRPr>
          </a:p>
        </p:txBody>
      </p:sp>
    </p:spTree>
    <p:extLst>
      <p:ext uri="{BB962C8B-B14F-4D97-AF65-F5344CB8AC3E}">
        <p14:creationId xmlns:p14="http://schemas.microsoft.com/office/powerpoint/2010/main" val="2679483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598" y="2468665"/>
            <a:ext cx="4743450" cy="35528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p:cNvSpPr txBox="1"/>
          <p:nvPr/>
        </p:nvSpPr>
        <p:spPr>
          <a:xfrm>
            <a:off x="3282290" y="316615"/>
            <a:ext cx="5202065" cy="2215991"/>
          </a:xfrm>
          <a:prstGeom prst="rect">
            <a:avLst/>
          </a:prstGeom>
          <a:noFill/>
        </p:spPr>
        <p:txBody>
          <a:bodyPr wrap="none" rtlCol="0">
            <a:spAutoFit/>
          </a:bodyPr>
          <a:lstStyle/>
          <a:p>
            <a:r>
              <a:rPr lang="en-US" sz="13800" dirty="0" smtClean="0">
                <a:latin typeface="Francisco" panose="02000500000000000000" pitchFamily="2" charset="0"/>
              </a:rPr>
              <a:t>Thank you!</a:t>
            </a:r>
            <a:endParaRPr lang="en-US" sz="13800" dirty="0">
              <a:latin typeface="Francisco" panose="02000500000000000000" pitchFamily="2" charset="0"/>
            </a:endParaRPr>
          </a:p>
        </p:txBody>
      </p:sp>
    </p:spTree>
    <p:extLst>
      <p:ext uri="{BB962C8B-B14F-4D97-AF65-F5344CB8AC3E}">
        <p14:creationId xmlns:p14="http://schemas.microsoft.com/office/powerpoint/2010/main" val="38403649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653732" y="0"/>
            <a:ext cx="553826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00621" y="2438478"/>
            <a:ext cx="2719863" cy="3785652"/>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Lorem ipsum dolor sit amet, lacus nulla ac netus nibh aliquet, porttitor ligula justo libero vivamus porttitor dolor, conubia mollit. Sapien nam suspendisse, tincidunt eget ante tincidunt, eros in auctor fringilla praesent at diam. In et quam est eget mi. </a:t>
            </a:r>
          </a:p>
        </p:txBody>
      </p:sp>
      <p:sp>
        <p:nvSpPr>
          <p:cNvPr id="5" name="Rectangle 4"/>
          <p:cNvSpPr/>
          <p:nvPr/>
        </p:nvSpPr>
        <p:spPr>
          <a:xfrm>
            <a:off x="547510" y="3072049"/>
            <a:ext cx="2838667" cy="3093154"/>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624063" y="827315"/>
            <a:ext cx="2763898"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LAYOUT</a:t>
            </a:r>
          </a:p>
          <a:p>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grpSp>
        <p:nvGrpSpPr>
          <p:cNvPr id="8" name="Group 7"/>
          <p:cNvGrpSpPr/>
          <p:nvPr/>
        </p:nvGrpSpPr>
        <p:grpSpPr>
          <a:xfrm rot="10800000">
            <a:off x="240408" y="2147623"/>
            <a:ext cx="1020748" cy="498703"/>
            <a:chOff x="4492546" y="1990497"/>
            <a:chExt cx="1020748" cy="498703"/>
          </a:xfrm>
        </p:grpSpPr>
        <p:cxnSp>
          <p:nvCxnSpPr>
            <p:cNvPr id="9" name="Straight Connector 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933828" y="0"/>
            <a:ext cx="4258172" cy="2080399"/>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그림 개체 틀 26">
            <a:extLst>
              <a:ext uri="{FF2B5EF4-FFF2-40B4-BE49-F238E27FC236}">
                <a16:creationId xmlns:a16="http://schemas.microsoft.com/office/drawing/2014/main" id="{B148E0AD-3E8C-1CBA-C92D-CA6F6D563BB1}"/>
              </a:ext>
            </a:extLst>
          </p:cNvPr>
          <p:cNvSpPr>
            <a:spLocks noGrp="1"/>
          </p:cNvSpPr>
          <p:nvPr>
            <p:ph type="pic" sz="quarter" idx="11"/>
          </p:nvPr>
        </p:nvSpPr>
        <p:spPr/>
      </p:sp>
      <p:sp>
        <p:nvSpPr>
          <p:cNvPr id="2" name="그림 개체 틀 1"/>
          <p:cNvSpPr>
            <a:spLocks noGrp="1"/>
          </p:cNvSpPr>
          <p:nvPr>
            <p:ph type="pic" sz="quarter" idx="10"/>
          </p:nvPr>
        </p:nvSpPr>
        <p:spPr/>
      </p:sp>
    </p:spTree>
    <p:extLst>
      <p:ext uri="{BB962C8B-B14F-4D97-AF65-F5344CB8AC3E}">
        <p14:creationId xmlns:p14="http://schemas.microsoft.com/office/powerpoint/2010/main" val="19857185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5509" y="627024"/>
            <a:ext cx="2058962" cy="830997"/>
          </a:xfrm>
          <a:prstGeom prst="rect">
            <a:avLst/>
          </a:prstGeom>
          <a:noFill/>
        </p:spPr>
        <p:txBody>
          <a:bodyPr wrap="none" rtlCol="0">
            <a:spAutoFit/>
          </a:bodyPr>
          <a:lstStyle/>
          <a:p>
            <a:r>
              <a:rPr lang="en-US" sz="4800" dirty="0" smtClean="0">
                <a:latin typeface="Lato Black" panose="020F0502020204030203" pitchFamily="34" charset="0"/>
                <a:ea typeface="Lato Black" panose="020F0502020204030203" pitchFamily="34" charset="0"/>
                <a:cs typeface="Lato Black" panose="020F0502020204030203" pitchFamily="34" charset="0"/>
              </a:rPr>
              <a:t>For you</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cxnSp>
        <p:nvCxnSpPr>
          <p:cNvPr id="19" name="Straight Arrow Connector 18"/>
          <p:cNvCxnSpPr/>
          <p:nvPr/>
        </p:nvCxnSpPr>
        <p:spPr>
          <a:xfrm>
            <a:off x="3043238" y="393702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21589" y="3783916"/>
            <a:ext cx="1854995" cy="307777"/>
          </a:xfrm>
          <a:prstGeom prst="rect">
            <a:avLst/>
          </a:prstGeom>
          <a:noFill/>
        </p:spPr>
        <p:txBody>
          <a:bodyPr wrap="none" rtlCol="0">
            <a:spAutoFit/>
          </a:bodyPr>
          <a:lstStyle/>
          <a:p>
            <a:pPr algn="r"/>
            <a:r>
              <a:rPr lang="en-US" sz="1400" dirty="0">
                <a:latin typeface="Lato Black" panose="020F0502020204030203" pitchFamily="34" charset="0"/>
                <a:ea typeface="Lato Black" panose="020F0502020204030203" pitchFamily="34" charset="0"/>
                <a:cs typeface="Lato Black" panose="020F0502020204030203" pitchFamily="34" charset="0"/>
              </a:rPr>
              <a:t>LEARN MORE HERE</a:t>
            </a:r>
          </a:p>
        </p:txBody>
      </p:sp>
      <p:sp>
        <p:nvSpPr>
          <p:cNvPr id="25" name="TextBox 24"/>
          <p:cNvSpPr txBox="1"/>
          <p:nvPr/>
        </p:nvSpPr>
        <p:spPr>
          <a:xfrm>
            <a:off x="9654511" y="1619254"/>
            <a:ext cx="442750" cy="830997"/>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t>
            </a:r>
          </a:p>
        </p:txBody>
      </p:sp>
      <p:sp>
        <p:nvSpPr>
          <p:cNvPr id="26" name="Rectangle 25">
            <a:extLst>
              <a:ext uri="{FF2B5EF4-FFF2-40B4-BE49-F238E27FC236}">
                <a16:creationId xmlns:a16="http://schemas.microsoft.com/office/drawing/2014/main" id="{26F586C5-3490-4242-8F7F-5783BC08A32F}"/>
              </a:ext>
            </a:extLst>
          </p:cNvPr>
          <p:cNvSpPr/>
          <p:nvPr/>
        </p:nvSpPr>
        <p:spPr>
          <a:xfrm>
            <a:off x="9711139" y="2242502"/>
            <a:ext cx="2058220" cy="1216102"/>
          </a:xfrm>
          <a:prstGeom prst="rect">
            <a:avLst/>
          </a:prstGeom>
        </p:spPr>
        <p:txBody>
          <a:bodyPr wrap="square">
            <a:spAutoFit/>
          </a:bodyPr>
          <a:lstStyle/>
          <a:p>
            <a:pP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26F586C5-3490-4242-8F7F-5783BC08A32F}"/>
              </a:ext>
            </a:extLst>
          </p:cNvPr>
          <p:cNvSpPr/>
          <p:nvPr/>
        </p:nvSpPr>
        <p:spPr>
          <a:xfrm>
            <a:off x="9711139" y="3927579"/>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26F586C5-3490-4242-8F7F-5783BC08A32F}"/>
              </a:ext>
            </a:extLst>
          </p:cNvPr>
          <p:cNvSpPr/>
          <p:nvPr/>
        </p:nvSpPr>
        <p:spPr>
          <a:xfrm>
            <a:off x="6425265" y="5567694"/>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3" name="Group 12"/>
          <p:cNvGrpSpPr/>
          <p:nvPr/>
        </p:nvGrpSpPr>
        <p:grpSpPr>
          <a:xfrm>
            <a:off x="7287787" y="4881387"/>
            <a:ext cx="2809474" cy="1372614"/>
            <a:chOff x="4492546" y="1990497"/>
            <a:chExt cx="1020748" cy="498703"/>
          </a:xfrm>
        </p:grpSpPr>
        <p:cxnSp>
          <p:nvCxnSpPr>
            <p:cNvPr id="14" name="Straight Connector 1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6120549" y="423895"/>
            <a:ext cx="3363446" cy="41147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6">
            <a:extLst>
              <a:ext uri="{FF2B5EF4-FFF2-40B4-BE49-F238E27FC236}">
                <a16:creationId xmlns:a16="http://schemas.microsoft.com/office/drawing/2014/main" id="{A48B9F81-D52B-4BC3-FB9B-338E3D94B0BA}"/>
              </a:ext>
            </a:extLst>
          </p:cNvPr>
          <p:cNvSpPr>
            <a:spLocks noGrp="1"/>
          </p:cNvSpPr>
          <p:nvPr>
            <p:ph type="pic" sz="quarter" idx="10"/>
          </p:nvPr>
        </p:nvSpPr>
        <p:spPr/>
      </p:sp>
    </p:spTree>
    <p:extLst>
      <p:ext uri="{BB962C8B-B14F-4D97-AF65-F5344CB8AC3E}">
        <p14:creationId xmlns:p14="http://schemas.microsoft.com/office/powerpoint/2010/main" val="1760532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963746" y="708261"/>
            <a:ext cx="3209517" cy="2384024"/>
            <a:chOff x="963746" y="708261"/>
            <a:chExt cx="3209517" cy="2384024"/>
          </a:xfrm>
        </p:grpSpPr>
        <p:sp>
          <p:nvSpPr>
            <p:cNvPr id="2" name="TextBox 1"/>
            <p:cNvSpPr txBox="1"/>
            <p:nvPr/>
          </p:nvSpPr>
          <p:spPr>
            <a:xfrm>
              <a:off x="963746" y="708261"/>
              <a:ext cx="622286"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a:t>
              </a:r>
            </a:p>
          </p:txBody>
        </p:sp>
        <p:sp>
          <p:nvSpPr>
            <p:cNvPr id="3" name="TextBox 2"/>
            <p:cNvSpPr txBox="1"/>
            <p:nvPr/>
          </p:nvSpPr>
          <p:spPr>
            <a:xfrm>
              <a:off x="2783139" y="1539258"/>
              <a:ext cx="1390124"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BO_</a:t>
              </a:r>
            </a:p>
          </p:txBody>
        </p:sp>
        <p:sp>
          <p:nvSpPr>
            <p:cNvPr id="4" name="TextBox 3"/>
            <p:cNvSpPr txBox="1"/>
            <p:nvPr/>
          </p:nvSpPr>
          <p:spPr>
            <a:xfrm>
              <a:off x="2783139" y="2261288"/>
              <a:ext cx="1021433"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UT</a:t>
              </a:r>
            </a:p>
          </p:txBody>
        </p:sp>
        <p:cxnSp>
          <p:nvCxnSpPr>
            <p:cNvPr id="6" name="Straight Connector 5"/>
            <p:cNvCxnSpPr/>
            <p:nvPr/>
          </p:nvCxnSpPr>
          <p:spPr>
            <a:xfrm>
              <a:off x="1680214" y="1109244"/>
              <a:ext cx="1008743" cy="84551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26F586C5-3490-4242-8F7F-5783BC08A32F}"/>
              </a:ext>
            </a:extLst>
          </p:cNvPr>
          <p:cNvSpPr/>
          <p:nvPr/>
        </p:nvSpPr>
        <p:spPr>
          <a:xfrm>
            <a:off x="7744911" y="3232394"/>
            <a:ext cx="3726244" cy="2139432"/>
          </a:xfrm>
          <a:prstGeom prst="rect">
            <a:avLst/>
          </a:prstGeom>
        </p:spPr>
        <p:txBody>
          <a:bodyPr wrap="square">
            <a:spAutoFit/>
          </a:bodyPr>
          <a:lstStyle/>
          <a:p>
            <a:pPr algn="r">
              <a:lnSpc>
                <a:spcPct val="150000"/>
              </a:lnSpc>
            </a:pP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magna</a:t>
            </a:r>
          </a:p>
        </p:txBody>
      </p:sp>
      <p:sp>
        <p:nvSpPr>
          <p:cNvPr id="11" name="TextBox 10"/>
          <p:cNvSpPr txBox="1"/>
          <p:nvPr/>
        </p:nvSpPr>
        <p:spPr>
          <a:xfrm>
            <a:off x="10300370" y="5764602"/>
            <a:ext cx="1260281" cy="461665"/>
          </a:xfrm>
          <a:prstGeom prst="rect">
            <a:avLst/>
          </a:prstGeom>
          <a:noFill/>
        </p:spPr>
        <p:txBody>
          <a:bodyPr wrap="none" rtlCol="0">
            <a:spAutoFit/>
          </a:bodyPr>
          <a:lstStyle/>
          <a:p>
            <a:pPr algn="r"/>
            <a:r>
              <a:rPr lang="en-US" sz="2400" dirty="0">
                <a:solidFill>
                  <a:schemeClr val="bg1"/>
                </a:solidFill>
                <a:latin typeface="Julietta" pitchFamily="2" charset="0"/>
              </a:rPr>
              <a:t>The Hipster</a:t>
            </a:r>
          </a:p>
        </p:txBody>
      </p:sp>
      <p:sp>
        <p:nvSpPr>
          <p:cNvPr id="13" name="TextBox 12"/>
          <p:cNvSpPr txBox="1"/>
          <p:nvPr/>
        </p:nvSpPr>
        <p:spPr>
          <a:xfrm>
            <a:off x="2816084" y="5020294"/>
            <a:ext cx="2443298" cy="830997"/>
          </a:xfrm>
          <a:prstGeom prst="rect">
            <a:avLst/>
          </a:prstGeom>
          <a:noFill/>
        </p:spPr>
        <p:txBody>
          <a:bodyPr wrap="none" rtlCol="0">
            <a:spAutoFit/>
          </a:bodyPr>
          <a:lstStyle/>
          <a:p>
            <a:r>
              <a:rPr lang="en-US" sz="4800" dirty="0"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OSIOPSO</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4" name="TextBox 13"/>
          <p:cNvSpPr txBox="1"/>
          <p:nvPr/>
        </p:nvSpPr>
        <p:spPr>
          <a:xfrm>
            <a:off x="583875" y="3506538"/>
            <a:ext cx="2542684" cy="307777"/>
          </a:xfrm>
          <a:prstGeom prst="rect">
            <a:avLst/>
          </a:prstGeom>
          <a:noFill/>
        </p:spPr>
        <p:txBody>
          <a:bodyPr wrap="none" rtlCol="0">
            <a:spAutoFit/>
          </a:bodyPr>
          <a:lstStyle/>
          <a:p>
            <a:r>
              <a:rPr lang="en-US" sz="1400" spc="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YOU CAN DO IT</a:t>
            </a:r>
          </a:p>
        </p:txBody>
      </p:sp>
      <p:grpSp>
        <p:nvGrpSpPr>
          <p:cNvPr id="15" name="Group 14"/>
          <p:cNvGrpSpPr/>
          <p:nvPr/>
        </p:nvGrpSpPr>
        <p:grpSpPr>
          <a:xfrm>
            <a:off x="3051582" y="2853946"/>
            <a:ext cx="1020748" cy="498703"/>
            <a:chOff x="4492546" y="1990497"/>
            <a:chExt cx="1020748" cy="498703"/>
          </a:xfrm>
        </p:grpSpPr>
        <p:cxnSp>
          <p:nvCxnSpPr>
            <p:cNvPr id="16" name="Straight Connector 15"/>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a:off x="963746" y="4078066"/>
            <a:ext cx="1722845" cy="1444061"/>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201285" y="379559"/>
            <a:ext cx="2710274" cy="331571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그림 개체 틀 18">
            <a:extLst>
              <a:ext uri="{FF2B5EF4-FFF2-40B4-BE49-F238E27FC236}">
                <a16:creationId xmlns:a16="http://schemas.microsoft.com/office/drawing/2014/main" id="{D7B83191-5C79-523A-CA12-4E0E64D141C9}"/>
              </a:ext>
            </a:extLst>
          </p:cNvPr>
          <p:cNvSpPr>
            <a:spLocks noGrp="1"/>
          </p:cNvSpPr>
          <p:nvPr>
            <p:ph type="pic" sz="quarter" idx="10"/>
          </p:nvPr>
        </p:nvSpPr>
        <p:spPr>
          <a:xfrm>
            <a:off x="4150833" y="379560"/>
            <a:ext cx="2760726" cy="3315716"/>
          </a:xfrm>
        </p:spPr>
      </p:sp>
    </p:spTree>
    <p:extLst>
      <p:ext uri="{BB962C8B-B14F-4D97-AF65-F5344CB8AC3E}">
        <p14:creationId xmlns:p14="http://schemas.microsoft.com/office/powerpoint/2010/main" val="10940313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771" y="38261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5" name="Straight Arrow Connector 4"/>
          <p:cNvCxnSpPr/>
          <p:nvPr/>
        </p:nvCxnSpPr>
        <p:spPr>
          <a:xfrm>
            <a:off x="2370545" y="62616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91771" y="61078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7562229" y="4968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42046167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4346036" y="1084509"/>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253521"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4747" y="5180306"/>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296760" y="3188959"/>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1177040" y="2763076"/>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1162283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477471" y="435260"/>
            <a:ext cx="3345788" cy="2308324"/>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4" name="Straight Arrow Connector 3"/>
          <p:cNvCxnSpPr/>
          <p:nvPr/>
        </p:nvCxnSpPr>
        <p:spPr>
          <a:xfrm>
            <a:off x="2256245" y="28707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77471" y="27169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9" name="Rectangle 8"/>
          <p:cNvSpPr/>
          <p:nvPr/>
        </p:nvSpPr>
        <p:spPr>
          <a:xfrm>
            <a:off x="1061140" y="4221420"/>
            <a:ext cx="2953668" cy="216982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10" name="Subtitle 2"/>
          <p:cNvSpPr txBox="1">
            <a:spLocks/>
          </p:cNvSpPr>
          <p:nvPr/>
        </p:nvSpPr>
        <p:spPr>
          <a:xfrm>
            <a:off x="461823" y="3521041"/>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9600" b="1" dirty="0">
                <a:solidFill>
                  <a:schemeClr val="bg1"/>
                </a:solidFill>
                <a:latin typeface="Lato" panose="020F0502020204030203" pitchFamily="34" charset="0"/>
                <a:ea typeface="Lato" panose="020F0502020204030203" pitchFamily="34" charset="0"/>
                <a:cs typeface="Lato" panose="020F0502020204030203" pitchFamily="34" charset="0"/>
              </a:rPr>
              <a:t>“</a:t>
            </a:r>
            <a:endParaRPr lang="id-ID" sz="9600" b="1" dirty="0">
              <a:solidFill>
                <a:schemeClr val="bg1"/>
              </a:solidFill>
              <a:latin typeface="Playfair Display" panose="00000500000000000000" pitchFamily="50" charset="0"/>
              <a:ea typeface="Lato Light" panose="020F0502020204030203" pitchFamily="34" charset="0"/>
              <a:cs typeface="Lato Light" panose="020F0502020204030203" pitchFamily="34" charset="0"/>
            </a:endParaRPr>
          </a:p>
        </p:txBody>
      </p:sp>
      <p:grpSp>
        <p:nvGrpSpPr>
          <p:cNvPr id="11" name="Group 10"/>
          <p:cNvGrpSpPr/>
          <p:nvPr/>
        </p:nvGrpSpPr>
        <p:grpSpPr>
          <a:xfrm>
            <a:off x="3345018" y="3843075"/>
            <a:ext cx="1020748" cy="498703"/>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201015" y="4683085"/>
            <a:ext cx="3366871" cy="1708160"/>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Arrow Connector 15"/>
          <p:cNvCxnSpPr/>
          <p:nvPr/>
        </p:nvCxnSpPr>
        <p:spPr>
          <a:xfrm>
            <a:off x="9979789" y="4529196"/>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01015" y="43753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2695258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686B93-4DF3-4107-7097-3F6A53208B2B}"/>
              </a:ext>
            </a:extLst>
          </p:cNvPr>
          <p:cNvSpPr/>
          <p:nvPr/>
        </p:nvSpPr>
        <p:spPr>
          <a:xfrm>
            <a:off x="-106800" y="-124708"/>
            <a:ext cx="12527400" cy="718590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1824988"/>
            <a:ext cx="3781859" cy="166173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defRPr sz="1800">
                <a:solidFill>
                  <a:srgbClr val="1C1E22"/>
                </a:solidFill>
              </a:defRPr>
            </a:lvl1pPr>
          </a:lstStyle>
          <a:p>
            <a:pPr marL="171450" indent="-171450">
              <a:lnSpc>
                <a:spcPct val="150000"/>
              </a:lnSpc>
              <a:buFont typeface="Arial" panose="020B0604020202020204" pitchFamily="34" charset="0"/>
              <a:buChar char="•"/>
            </a:pP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목차는 </a:t>
            </a: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모든게</a:t>
            </a: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 다 만들어지고 집어넣기</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ㅁㄴㅇㅁㄴㅇㅁㄴㅇㄴㅁㅇㅁㄴㅇㅁ</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16" name="TextBox 15"/>
          <p:cNvSpPr txBox="1"/>
          <p:nvPr/>
        </p:nvSpPr>
        <p:spPr>
          <a:xfrm>
            <a:off x="599641" y="558325"/>
            <a:ext cx="1544012" cy="1015663"/>
          </a:xfrm>
          <a:prstGeom prst="rect">
            <a:avLst/>
          </a:prstGeom>
          <a:noFill/>
        </p:spPr>
        <p:txBody>
          <a:bodyPr wrap="none" rtlCol="0">
            <a:spAutoFit/>
          </a:bodyPr>
          <a:lstStyle/>
          <a:p>
            <a:r>
              <a:rPr lang="ko-KR" altLang="en-US" sz="600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목차</a:t>
            </a:r>
            <a:endParaRPr 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2" name="TextBox 1">
            <a:extLst>
              <a:ext uri="{FF2B5EF4-FFF2-40B4-BE49-F238E27FC236}">
                <a16:creationId xmlns:a16="http://schemas.microsoft.com/office/drawing/2014/main" id="{28D74D6E-C44B-0B87-7963-3C7EC9B19549}"/>
              </a:ext>
            </a:extLst>
          </p:cNvPr>
          <p:cNvSpPr txBox="1"/>
          <p:nvPr/>
        </p:nvSpPr>
        <p:spPr>
          <a:xfrm rot="16200000">
            <a:off x="10545676" y="4319235"/>
            <a:ext cx="1808508" cy="830997"/>
          </a:xfrm>
          <a:prstGeom prst="rect">
            <a:avLst/>
          </a:prstGeom>
          <a:noFill/>
        </p:spPr>
        <p:txBody>
          <a:bodyPr wrap="none" rtlCol="0">
            <a:spAutoFit/>
          </a:bodyPr>
          <a:lstStyle/>
          <a:p>
            <a:r>
              <a:rPr lang="en-US" sz="4800">
                <a:solidFill>
                  <a:schemeClr val="bg1"/>
                </a:solidFill>
                <a:latin typeface="Lato Black" panose="020F0502020204030203" pitchFamily="34" charset="0"/>
                <a:ea typeface="Lato Black" panose="020F0502020204030203" pitchFamily="34" charset="0"/>
                <a:cs typeface="Lato Black" panose="020F0502020204030203" pitchFamily="34" charset="0"/>
              </a:rPr>
              <a:t>C106 </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65" name="그림 개체 틀 64">
            <a:extLst>
              <a:ext uri="{FF2B5EF4-FFF2-40B4-BE49-F238E27FC236}">
                <a16:creationId xmlns:a16="http://schemas.microsoft.com/office/drawing/2014/main" id="{D652BFCC-60BE-9290-D4B4-11D3DB5A235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1" b="9202"/>
          <a:stretch/>
        </p:blipFill>
        <p:spPr>
          <a:xfrm>
            <a:off x="3822700" y="-50800"/>
            <a:ext cx="8369300" cy="6908800"/>
          </a:xfrm>
        </p:spPr>
      </p:pic>
    </p:spTree>
    <p:extLst>
      <p:ext uri="{BB962C8B-B14F-4D97-AF65-F5344CB8AC3E}">
        <p14:creationId xmlns:p14="http://schemas.microsoft.com/office/powerpoint/2010/main" val="104148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3339949"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025" y="4201789"/>
            <a:ext cx="2412471" cy="2169825"/>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462025" y="2772860"/>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8" name="Rectangle 17"/>
          <p:cNvSpPr/>
          <p:nvPr/>
        </p:nvSpPr>
        <p:spPr>
          <a:xfrm>
            <a:off x="-361950" y="-228600"/>
            <a:ext cx="1944821" cy="2215194"/>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0"/>
          </p:nvPr>
        </p:nvSpPr>
        <p:spPr/>
      </p:sp>
    </p:spTree>
    <p:extLst>
      <p:ext uri="{BB962C8B-B14F-4D97-AF65-F5344CB8AC3E}">
        <p14:creationId xmlns:p14="http://schemas.microsoft.com/office/powerpoint/2010/main" val="1590864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05902" y="32385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1" name="Rectangle 10"/>
          <p:cNvSpPr/>
          <p:nvPr/>
        </p:nvSpPr>
        <p:spPr>
          <a:xfrm>
            <a:off x="6585102" y="5048250"/>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852632" y="4374148"/>
            <a:ext cx="4924746" cy="2215991"/>
          </a:xfrm>
          <a:prstGeom prst="rect">
            <a:avLst/>
          </a:prstGeom>
          <a:noFill/>
        </p:spPr>
        <p:txBody>
          <a:bodyPr wrap="none" rtlCol="0">
            <a:spAutoFit/>
          </a:bodyPr>
          <a:lstStyle/>
          <a:p>
            <a:r>
              <a:rPr lang="en-US" sz="138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3" name="Rectangle 12"/>
          <p:cNvSpPr/>
          <p:nvPr/>
        </p:nvSpPr>
        <p:spPr>
          <a:xfrm>
            <a:off x="-563911" y="571500"/>
            <a:ext cx="3459511" cy="2838450"/>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9882947" y="1369984"/>
            <a:ext cx="2541072" cy="1241482"/>
            <a:chOff x="4492546" y="1990497"/>
            <a:chExt cx="1020748" cy="498703"/>
          </a:xfrm>
        </p:grpSpPr>
        <p:cxnSp>
          <p:nvCxnSpPr>
            <p:cNvPr id="15" name="Straight Connector 14"/>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8363876" y="6080729"/>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85102" y="5926841"/>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26454844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280053" y="5465891"/>
            <a:ext cx="3582229" cy="139210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
            <a:ext cx="3339949" cy="254426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2026" y="3318808"/>
            <a:ext cx="2877923" cy="1938992"/>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462026" y="1343932"/>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0" name="TextBox 9"/>
          <p:cNvSpPr txBox="1"/>
          <p:nvPr/>
        </p:nvSpPr>
        <p:spPr>
          <a:xfrm>
            <a:off x="8116521" y="323850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3" name="Rectangle 12"/>
          <p:cNvSpPr/>
          <p:nvPr/>
        </p:nvSpPr>
        <p:spPr>
          <a:xfrm>
            <a:off x="8220643" y="4931271"/>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9359078" y="822455"/>
            <a:ext cx="2372765"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ABOUT</a:t>
            </a:r>
          </a:p>
          <a:p>
            <a:r>
              <a:rPr lang="en-US" sz="4800" dirty="0">
                <a:latin typeface="Lato Black" panose="020F0502020204030203" pitchFamily="34" charset="0"/>
                <a:ea typeface="Lato Black" panose="020F0502020204030203" pitchFamily="34" charset="0"/>
                <a:cs typeface="Lato Black" panose="020F0502020204030203" pitchFamily="34" charset="0"/>
              </a:rPr>
              <a:t>HISPA</a:t>
            </a:r>
          </a:p>
        </p:txBody>
      </p:sp>
      <p:cxnSp>
        <p:nvCxnSpPr>
          <p:cNvPr id="20" name="Straight Arrow Connector 19"/>
          <p:cNvCxnSpPr/>
          <p:nvPr/>
        </p:nvCxnSpPr>
        <p:spPr>
          <a:xfrm>
            <a:off x="11170070" y="260388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91296" y="244999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grpSp>
        <p:nvGrpSpPr>
          <p:cNvPr id="23" name="Group 22"/>
          <p:cNvGrpSpPr/>
          <p:nvPr/>
        </p:nvGrpSpPr>
        <p:grpSpPr>
          <a:xfrm>
            <a:off x="5167086" y="5547179"/>
            <a:ext cx="2293806" cy="1120676"/>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1"/>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7234963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22186" y="4075211"/>
            <a:ext cx="4432624" cy="2646878"/>
          </a:xfrm>
          <a:prstGeom prst="rect">
            <a:avLst/>
          </a:prstGeom>
          <a:noFill/>
        </p:spPr>
        <p:txBody>
          <a:bodyPr wrap="none" rtlCol="0">
            <a:spAutoFit/>
          </a:bodyPr>
          <a:lstStyle/>
          <a:p>
            <a:r>
              <a:rPr lang="en-US" sz="166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9" name="Rectangle 18"/>
          <p:cNvSpPr/>
          <p:nvPr/>
        </p:nvSpPr>
        <p:spPr>
          <a:xfrm>
            <a:off x="5041346" y="3004632"/>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23" name="Straight Arrow Connector 22"/>
          <p:cNvCxnSpPr/>
          <p:nvPr/>
        </p:nvCxnSpPr>
        <p:spPr>
          <a:xfrm>
            <a:off x="6820120" y="403711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41346" y="388322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5" name="Rectangle 24"/>
          <p:cNvSpPr/>
          <p:nvPr/>
        </p:nvSpPr>
        <p:spPr>
          <a:xfrm>
            <a:off x="5041346" y="0"/>
            <a:ext cx="6849273" cy="2564213"/>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400579" y="131552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26185233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 y="0"/>
            <a:ext cx="6293380"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2817" y="4319740"/>
            <a:ext cx="2953668" cy="2169825"/>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grpSp>
        <p:nvGrpSpPr>
          <p:cNvPr id="18" name="Group 17"/>
          <p:cNvGrpSpPr/>
          <p:nvPr/>
        </p:nvGrpSpPr>
        <p:grpSpPr>
          <a:xfrm>
            <a:off x="2618638" y="392688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754530" y="2667381"/>
            <a:ext cx="3010761" cy="1107996"/>
          </a:xfrm>
          <a:prstGeom prst="rect">
            <a:avLst/>
          </a:prstGeom>
          <a:noFill/>
        </p:spPr>
        <p:txBody>
          <a:bodyPr wrap="none" rtlCol="0">
            <a:spAutoFit/>
          </a:bodyPr>
          <a:lstStyle/>
          <a:p>
            <a:r>
              <a:rPr lang="en-US" sz="6600" dirty="0">
                <a:solidFill>
                  <a:schemeClr val="bg1"/>
                </a:solidFill>
                <a:latin typeface="Julietta" pitchFamily="2" charset="0"/>
              </a:rPr>
              <a:t>About Style</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Tree>
    <p:extLst>
      <p:ext uri="{BB962C8B-B14F-4D97-AF65-F5344CB8AC3E}">
        <p14:creationId xmlns:p14="http://schemas.microsoft.com/office/powerpoint/2010/main" val="7089542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606283" y="0"/>
            <a:ext cx="2585717"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015857" y="1622092"/>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4" name="TextBox 23"/>
          <p:cNvSpPr txBox="1"/>
          <p:nvPr/>
        </p:nvSpPr>
        <p:spPr>
          <a:xfrm>
            <a:off x="6523388" y="3653417"/>
            <a:ext cx="2214068"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HIPSTA</a:t>
            </a:r>
          </a:p>
          <a:p>
            <a:r>
              <a:rPr lang="en-US" sz="4400" dirty="0">
                <a:latin typeface="Lato Black" panose="020F0502020204030203" pitchFamily="34" charset="0"/>
                <a:ea typeface="Lato Black" panose="020F0502020204030203" pitchFamily="34" charset="0"/>
                <a:cs typeface="Lato Black" panose="020F0502020204030203" pitchFamily="34" charset="0"/>
              </a:rPr>
              <a:t>O</a:t>
            </a:r>
          </a:p>
          <a:p>
            <a:r>
              <a:rPr lang="en-US" sz="4400" dirty="0">
                <a:latin typeface="Lato Black" panose="020F0502020204030203" pitchFamily="34" charset="0"/>
                <a:ea typeface="Lato Black" panose="020F0502020204030203" pitchFamily="34" charset="0"/>
                <a:cs typeface="Lato Black" panose="020F0502020204030203" pitchFamily="34" charset="0"/>
              </a:rPr>
              <a:t>FOR</a:t>
            </a:r>
          </a:p>
        </p:txBody>
      </p:sp>
      <p:grpSp>
        <p:nvGrpSpPr>
          <p:cNvPr id="25" name="Group 24"/>
          <p:cNvGrpSpPr/>
          <p:nvPr/>
        </p:nvGrpSpPr>
        <p:grpSpPr>
          <a:xfrm>
            <a:off x="7630422" y="3168669"/>
            <a:ext cx="1711354" cy="836110"/>
            <a:chOff x="4492546" y="1990497"/>
            <a:chExt cx="1020748" cy="498703"/>
          </a:xfrm>
        </p:grpSpPr>
        <p:cxnSp>
          <p:nvCxnSpPr>
            <p:cNvPr id="27" name="Straight Connector 2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097431" y="4946078"/>
            <a:ext cx="2617320" cy="830997"/>
          </a:xfrm>
          <a:prstGeom prst="rect">
            <a:avLst/>
          </a:prstGeom>
          <a:noFill/>
        </p:spPr>
        <p:txBody>
          <a:bodyPr wrap="square" rtlCol="0">
            <a:spAutoFit/>
          </a:bodyPr>
          <a:lstStyle/>
          <a:p>
            <a:r>
              <a:rPr lang="en-US" sz="4800" dirty="0">
                <a:solidFill>
                  <a:schemeClr val="bg1"/>
                </a:solidFill>
                <a:latin typeface="Julietta" pitchFamily="2" charset="0"/>
              </a:rPr>
              <a:t>About Style</a:t>
            </a:r>
          </a:p>
        </p:txBody>
      </p:sp>
      <p:cxnSp>
        <p:nvCxnSpPr>
          <p:cNvPr id="30" name="Straight Arrow Connector 29"/>
          <p:cNvCxnSpPr/>
          <p:nvPr/>
        </p:nvCxnSpPr>
        <p:spPr>
          <a:xfrm>
            <a:off x="2624231" y="615166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5457" y="599777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2" name="그림 개체 틀 11">
            <a:extLst>
              <a:ext uri="{FF2B5EF4-FFF2-40B4-BE49-F238E27FC236}">
                <a16:creationId xmlns:a16="http://schemas.microsoft.com/office/drawing/2014/main" id="{92772DF2-FF68-EE2A-8268-A0F300C3FAA8}"/>
              </a:ext>
            </a:extLst>
          </p:cNvPr>
          <p:cNvSpPr>
            <a:spLocks noGrp="1"/>
          </p:cNvSpPr>
          <p:nvPr>
            <p:ph type="pic" sz="quarter" idx="11"/>
          </p:nvPr>
        </p:nvSpPr>
        <p:spPr/>
      </p:sp>
    </p:spTree>
    <p:extLst>
      <p:ext uri="{BB962C8B-B14F-4D97-AF65-F5344CB8AC3E}">
        <p14:creationId xmlns:p14="http://schemas.microsoft.com/office/powerpoint/2010/main" val="2309040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0015856" y="0"/>
            <a:ext cx="2176144"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20644" y="1882423"/>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29" name="Straight Arrow Connector 28"/>
          <p:cNvCxnSpPr/>
          <p:nvPr/>
        </p:nvCxnSpPr>
        <p:spPr>
          <a:xfrm>
            <a:off x="9123497" y="615137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44723" y="5997482"/>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31" name="TextBox 30"/>
          <p:cNvSpPr txBox="1"/>
          <p:nvPr/>
        </p:nvSpPr>
        <p:spPr>
          <a:xfrm>
            <a:off x="6489724" y="750251"/>
            <a:ext cx="3116558" cy="769441"/>
          </a:xfrm>
          <a:prstGeom prst="rect">
            <a:avLst/>
          </a:prstGeom>
          <a:noFill/>
        </p:spPr>
        <p:txBody>
          <a:bodyPr wrap="none" rtlCol="0">
            <a:spAutoFit/>
          </a:bodyPr>
          <a:lstStyle/>
          <a:p>
            <a:pPr algn="r"/>
            <a:r>
              <a:rPr lang="en-US" sz="4400" dirty="0">
                <a:latin typeface="Julietta" pitchFamily="2" charset="0"/>
              </a:rPr>
              <a:t>Gallery </a:t>
            </a:r>
            <a:r>
              <a:rPr lang="en-US" sz="4400" dirty="0" err="1">
                <a:latin typeface="Julietta" pitchFamily="2" charset="0"/>
              </a:rPr>
              <a:t>Hipastyle</a:t>
            </a:r>
            <a:endParaRPr lang="en-US" sz="4400" dirty="0">
              <a:latin typeface="Julietta" pitchFamily="2" charset="0"/>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1"/>
          </p:nvPr>
        </p:nvSpPr>
        <p:spPr/>
      </p:sp>
    </p:spTree>
    <p:extLst>
      <p:ext uri="{BB962C8B-B14F-4D97-AF65-F5344CB8AC3E}">
        <p14:creationId xmlns:p14="http://schemas.microsoft.com/office/powerpoint/2010/main" val="25040506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629A56FD-0EFA-4E4C-B32E-35DF6763F29C}"/>
              </a:ext>
            </a:extLst>
          </p:cNvPr>
          <p:cNvSpPr/>
          <p:nvPr/>
        </p:nvSpPr>
        <p:spPr>
          <a:xfrm>
            <a:off x="891963" y="856343"/>
            <a:ext cx="11300037" cy="4196825"/>
          </a:xfrm>
          <a:prstGeom prst="roundRect">
            <a:avLst>
              <a:gd name="adj" fmla="val 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grpSp>
        <p:nvGrpSpPr>
          <p:cNvPr id="7" name="Group 6"/>
          <p:cNvGrpSpPr/>
          <p:nvPr/>
        </p:nvGrpSpPr>
        <p:grpSpPr>
          <a:xfrm>
            <a:off x="4901428" y="1943892"/>
            <a:ext cx="6467505" cy="1770857"/>
            <a:chOff x="5052944" y="2962542"/>
            <a:chExt cx="6467505" cy="1770857"/>
          </a:xfrm>
        </p:grpSpPr>
        <p:grpSp>
          <p:nvGrpSpPr>
            <p:cNvPr id="36" name="Group 35">
              <a:extLst>
                <a:ext uri="{FF2B5EF4-FFF2-40B4-BE49-F238E27FC236}">
                  <a16:creationId xmlns:a16="http://schemas.microsoft.com/office/drawing/2014/main" id="{84E23086-4713-452B-AC0D-DA05F9535E05}"/>
                </a:ext>
              </a:extLst>
            </p:cNvPr>
            <p:cNvGrpSpPr/>
            <p:nvPr/>
          </p:nvGrpSpPr>
          <p:grpSpPr>
            <a:xfrm>
              <a:off x="6462644" y="2962542"/>
              <a:ext cx="5057805" cy="1574800"/>
              <a:chOff x="6085954" y="4140734"/>
              <a:chExt cx="5220953" cy="1574800"/>
            </a:xfrm>
          </p:grpSpPr>
          <p:grpSp>
            <p:nvGrpSpPr>
              <p:cNvPr id="37" name="Group 53">
                <a:extLst>
                  <a:ext uri="{FF2B5EF4-FFF2-40B4-BE49-F238E27FC236}">
                    <a16:creationId xmlns:a16="http://schemas.microsoft.com/office/drawing/2014/main" id="{56A3861D-D843-4EB2-9B7C-BBEA7C1F7FA1}"/>
                  </a:ext>
                </a:extLst>
              </p:cNvPr>
              <p:cNvGrpSpPr>
                <a:grpSpLocks/>
              </p:cNvGrpSpPr>
              <p:nvPr/>
            </p:nvGrpSpPr>
            <p:grpSpPr bwMode="auto">
              <a:xfrm>
                <a:off x="6085954" y="4140734"/>
                <a:ext cx="5220953" cy="1185862"/>
                <a:chOff x="8490832" y="4411620"/>
                <a:chExt cx="3164289" cy="1184845"/>
              </a:xfrm>
            </p:grpSpPr>
            <p:sp>
              <p:nvSpPr>
                <p:cNvPr id="40" name="Rounded Rectangle 19">
                  <a:extLst>
                    <a:ext uri="{FF2B5EF4-FFF2-40B4-BE49-F238E27FC236}">
                      <a16:creationId xmlns:a16="http://schemas.microsoft.com/office/drawing/2014/main" id="{F2690808-2D9C-43D2-8DC1-9A36CF47A08F}"/>
                    </a:ext>
                  </a:extLst>
                </p:cNvPr>
                <p:cNvSpPr/>
                <p:nvPr/>
              </p:nvSpPr>
              <p:spPr>
                <a:xfrm>
                  <a:off x="8490832" y="441162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1" name="Rounded Rectangle 20">
                  <a:extLst>
                    <a:ext uri="{FF2B5EF4-FFF2-40B4-BE49-F238E27FC236}">
                      <a16:creationId xmlns:a16="http://schemas.microsoft.com/office/drawing/2014/main" id="{FF6AA525-C0E5-4C32-94AD-69357894C7FF}"/>
                    </a:ext>
                  </a:extLst>
                </p:cNvPr>
                <p:cNvSpPr/>
                <p:nvPr/>
              </p:nvSpPr>
              <p:spPr>
                <a:xfrm>
                  <a:off x="8490832" y="4411620"/>
                  <a:ext cx="2651462"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2" name="Rounded Rectangle 21">
                  <a:extLst>
                    <a:ext uri="{FF2B5EF4-FFF2-40B4-BE49-F238E27FC236}">
                      <a16:creationId xmlns:a16="http://schemas.microsoft.com/office/drawing/2014/main" id="{21B66B25-33C3-43C8-B62D-E71E0BC3F52A}"/>
                    </a:ext>
                  </a:extLst>
                </p:cNvPr>
                <p:cNvSpPr/>
                <p:nvPr/>
              </p:nvSpPr>
              <p:spPr>
                <a:xfrm>
                  <a:off x="8490832" y="4768501"/>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3" name="Rounded Rectangle 22">
                  <a:extLst>
                    <a:ext uri="{FF2B5EF4-FFF2-40B4-BE49-F238E27FC236}">
                      <a16:creationId xmlns:a16="http://schemas.microsoft.com/office/drawing/2014/main" id="{368E4CA7-772D-41CD-9473-CD028C9AF46F}"/>
                    </a:ext>
                  </a:extLst>
                </p:cNvPr>
                <p:cNvSpPr/>
                <p:nvPr/>
              </p:nvSpPr>
              <p:spPr>
                <a:xfrm>
                  <a:off x="8490832" y="4768501"/>
                  <a:ext cx="2883266" cy="112616"/>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4" name="Rounded Rectangle 23">
                  <a:extLst>
                    <a:ext uri="{FF2B5EF4-FFF2-40B4-BE49-F238E27FC236}">
                      <a16:creationId xmlns:a16="http://schemas.microsoft.com/office/drawing/2014/main" id="{A20DEEC7-F922-4DB1-B1BD-9EE572F0974F}"/>
                    </a:ext>
                  </a:extLst>
                </p:cNvPr>
                <p:cNvSpPr/>
                <p:nvPr/>
              </p:nvSpPr>
              <p:spPr>
                <a:xfrm>
                  <a:off x="8490832" y="5126968"/>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5" name="Rounded Rectangle 24">
                  <a:extLst>
                    <a:ext uri="{FF2B5EF4-FFF2-40B4-BE49-F238E27FC236}">
                      <a16:creationId xmlns:a16="http://schemas.microsoft.com/office/drawing/2014/main" id="{2B922D99-198D-4BED-8035-796EAFCC17DC}"/>
                    </a:ext>
                  </a:extLst>
                </p:cNvPr>
                <p:cNvSpPr/>
                <p:nvPr/>
              </p:nvSpPr>
              <p:spPr>
                <a:xfrm>
                  <a:off x="8490832" y="5120623"/>
                  <a:ext cx="2745136" cy="118961"/>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6" name="Rounded Rectangle 25">
                  <a:extLst>
                    <a:ext uri="{FF2B5EF4-FFF2-40B4-BE49-F238E27FC236}">
                      <a16:creationId xmlns:a16="http://schemas.microsoft.com/office/drawing/2014/main" id="{9E51B20F-69DF-484A-A8F4-B3C23D3744D8}"/>
                    </a:ext>
                  </a:extLst>
                </p:cNvPr>
                <p:cNvSpPr/>
                <p:nvPr/>
              </p:nvSpPr>
              <p:spPr>
                <a:xfrm>
                  <a:off x="8490832" y="548385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7" name="Rounded Rectangle 26">
                  <a:extLst>
                    <a:ext uri="{FF2B5EF4-FFF2-40B4-BE49-F238E27FC236}">
                      <a16:creationId xmlns:a16="http://schemas.microsoft.com/office/drawing/2014/main" id="{513541F6-8F94-44F9-9C74-FABCA4422399}"/>
                    </a:ext>
                  </a:extLst>
                </p:cNvPr>
                <p:cNvSpPr/>
                <p:nvPr/>
              </p:nvSpPr>
              <p:spPr>
                <a:xfrm>
                  <a:off x="8490832" y="5483850"/>
                  <a:ext cx="2535559"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sp>
            <p:nvSpPr>
              <p:cNvPr id="38" name="Rounded Rectangle 25">
                <a:extLst>
                  <a:ext uri="{FF2B5EF4-FFF2-40B4-BE49-F238E27FC236}">
                    <a16:creationId xmlns:a16="http://schemas.microsoft.com/office/drawing/2014/main" id="{28D84176-0A70-4B12-A40D-D463D4019369}"/>
                  </a:ext>
                </a:extLst>
              </p:cNvPr>
              <p:cNvSpPr/>
              <p:nvPr/>
            </p:nvSpPr>
            <p:spPr bwMode="auto">
              <a:xfrm>
                <a:off x="6085954" y="5602822"/>
                <a:ext cx="5220953" cy="112712"/>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39" name="Rounded Rectangle 26">
                <a:extLst>
                  <a:ext uri="{FF2B5EF4-FFF2-40B4-BE49-F238E27FC236}">
                    <a16:creationId xmlns:a16="http://schemas.microsoft.com/office/drawing/2014/main" id="{2CD574BC-03AD-4D30-A3B5-A34F9936916B}"/>
                  </a:ext>
                </a:extLst>
              </p:cNvPr>
              <p:cNvSpPr/>
              <p:nvPr/>
            </p:nvSpPr>
            <p:spPr bwMode="auto">
              <a:xfrm>
                <a:off x="6085954" y="5602822"/>
                <a:ext cx="4183573" cy="112712"/>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grpSp>
          <p:nvGrpSpPr>
            <p:cNvPr id="48" name="Group 47">
              <a:extLst>
                <a:ext uri="{FF2B5EF4-FFF2-40B4-BE49-F238E27FC236}">
                  <a16:creationId xmlns:a16="http://schemas.microsoft.com/office/drawing/2014/main" id="{6DE9542D-BDAF-4EEC-8569-B1E9AA5E1AA7}"/>
                </a:ext>
              </a:extLst>
            </p:cNvPr>
            <p:cNvGrpSpPr/>
            <p:nvPr/>
          </p:nvGrpSpPr>
          <p:grpSpPr>
            <a:xfrm>
              <a:off x="5052944" y="2986493"/>
              <a:ext cx="1409700" cy="1746906"/>
              <a:chOff x="5138829" y="4140735"/>
              <a:chExt cx="1409700" cy="1746906"/>
            </a:xfrm>
          </p:grpSpPr>
          <p:grpSp>
            <p:nvGrpSpPr>
              <p:cNvPr id="49" name="Group 52">
                <a:extLst>
                  <a:ext uri="{FF2B5EF4-FFF2-40B4-BE49-F238E27FC236}">
                    <a16:creationId xmlns:a16="http://schemas.microsoft.com/office/drawing/2014/main" id="{9FF4DDC6-8A2C-479A-8E8E-59466271C2FB}"/>
                  </a:ext>
                </a:extLst>
              </p:cNvPr>
              <p:cNvGrpSpPr>
                <a:grpSpLocks/>
              </p:cNvGrpSpPr>
              <p:nvPr/>
            </p:nvGrpSpPr>
            <p:grpSpPr bwMode="auto">
              <a:xfrm>
                <a:off x="5138829" y="4140735"/>
                <a:ext cx="1409700" cy="1413531"/>
                <a:chOff x="7080398" y="4284341"/>
                <a:chExt cx="1409764" cy="1413053"/>
              </a:xfrm>
            </p:grpSpPr>
            <p:sp>
              <p:nvSpPr>
                <p:cNvPr id="51" name="Text Placeholder 24">
                  <a:extLst>
                    <a:ext uri="{FF2B5EF4-FFF2-40B4-BE49-F238E27FC236}">
                      <a16:creationId xmlns:a16="http://schemas.microsoft.com/office/drawing/2014/main" id="{076D5FE0-A91D-4FFF-9D99-99287D4D65DF}"/>
                    </a:ext>
                  </a:extLst>
                </p:cNvPr>
                <p:cNvSpPr txBox="1">
                  <a:spLocks/>
                </p:cNvSpPr>
                <p:nvPr/>
              </p:nvSpPr>
              <p:spPr>
                <a:xfrm>
                  <a:off x="7080398" y="4284341"/>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Skill</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2" name="Text Placeholder 24">
                  <a:extLst>
                    <a:ext uri="{FF2B5EF4-FFF2-40B4-BE49-F238E27FC236}">
                      <a16:creationId xmlns:a16="http://schemas.microsoft.com/office/drawing/2014/main" id="{BEBF8DFA-F182-4979-A148-3D592455373F}"/>
                    </a:ext>
                  </a:extLst>
                </p:cNvPr>
                <p:cNvSpPr txBox="1">
                  <a:spLocks/>
                </p:cNvSpPr>
                <p:nvPr/>
              </p:nvSpPr>
              <p:spPr>
                <a:xfrm>
                  <a:off x="7080398" y="4581104"/>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Creative</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3" name="Text Placeholder 24">
                  <a:extLst>
                    <a:ext uri="{FF2B5EF4-FFF2-40B4-BE49-F238E27FC236}">
                      <a16:creationId xmlns:a16="http://schemas.microsoft.com/office/drawing/2014/main" id="{520CE6B8-C5F7-4087-81DA-1240261ACCD4}"/>
                    </a:ext>
                  </a:extLst>
                </p:cNvPr>
                <p:cNvSpPr txBox="1">
                  <a:spLocks/>
                </p:cNvSpPr>
                <p:nvPr/>
              </p:nvSpPr>
              <p:spPr>
                <a:xfrm>
                  <a:off x="7080398" y="4914366"/>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Management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4" name="Text Placeholder 24">
                  <a:extLst>
                    <a:ext uri="{FF2B5EF4-FFF2-40B4-BE49-F238E27FC236}">
                      <a16:creationId xmlns:a16="http://schemas.microsoft.com/office/drawing/2014/main" id="{57CD143F-B03C-486F-A616-1C3DF5477FE3}"/>
                    </a:ext>
                  </a:extLst>
                </p:cNvPr>
                <p:cNvSpPr txBox="1">
                  <a:spLocks/>
                </p:cNvSpPr>
                <p:nvPr/>
              </p:nvSpPr>
              <p:spPr>
                <a:xfrm>
                  <a:off x="7080398" y="5305414"/>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a:t>
                  </a: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nalysis</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sp>
            <p:nvSpPr>
              <p:cNvPr id="50" name="Text Placeholder 24">
                <a:extLst>
                  <a:ext uri="{FF2B5EF4-FFF2-40B4-BE49-F238E27FC236}">
                    <a16:creationId xmlns:a16="http://schemas.microsoft.com/office/drawing/2014/main" id="{579B488E-8273-4D37-B246-9148444A9B18}"/>
                  </a:ext>
                </a:extLst>
              </p:cNvPr>
              <p:cNvSpPr txBox="1">
                <a:spLocks/>
              </p:cNvSpPr>
              <p:nvPr/>
            </p:nvSpPr>
            <p:spPr bwMode="auto">
              <a:xfrm>
                <a:off x="5138829" y="5495528"/>
                <a:ext cx="1409700" cy="392113"/>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Annual Report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grpSp>
      <p:sp>
        <p:nvSpPr>
          <p:cNvPr id="56" name="TextBox 55"/>
          <p:cNvSpPr txBox="1"/>
          <p:nvPr/>
        </p:nvSpPr>
        <p:spPr>
          <a:xfrm>
            <a:off x="4901428" y="373378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57" name="Rectangle 56"/>
          <p:cNvSpPr/>
          <p:nvPr/>
        </p:nvSpPr>
        <p:spPr>
          <a:xfrm>
            <a:off x="4901428" y="5297643"/>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60" name="Straight Arrow Connector 59"/>
          <p:cNvCxnSpPr/>
          <p:nvPr/>
        </p:nvCxnSpPr>
        <p:spPr>
          <a:xfrm>
            <a:off x="6680202" y="6330122"/>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01428" y="6176234"/>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67" name="Rectangle 66"/>
          <p:cNvSpPr/>
          <p:nvPr/>
        </p:nvSpPr>
        <p:spPr>
          <a:xfrm>
            <a:off x="1457733" y="3888886"/>
            <a:ext cx="2877923" cy="312843"/>
          </a:xfrm>
          <a:prstGeom prst="rect">
            <a:avLst/>
          </a:prstGeom>
        </p:spPr>
        <p:txBody>
          <a:bodyPr wrap="square">
            <a:spAutoFit/>
          </a:bodyPr>
          <a:lstStyle/>
          <a:p>
            <a:pPr algn="ctr">
              <a:lnSpc>
                <a:spcPct val="150000"/>
              </a:lnSpc>
            </a:pP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Haris</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Purnama</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Putra</a:t>
            </a:r>
            <a:endParaRPr lang="id-ID"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8" name="Rectangle 67"/>
          <p:cNvSpPr/>
          <p:nvPr/>
        </p:nvSpPr>
        <p:spPr>
          <a:xfrm>
            <a:off x="1457733" y="4170652"/>
            <a:ext cx="2877923" cy="493212"/>
          </a:xfrm>
          <a:prstGeom prst="rect">
            <a:avLst/>
          </a:prstGeom>
        </p:spPr>
        <p:txBody>
          <a:bodyPr wrap="square">
            <a:spAutoFit/>
          </a:bodyPr>
          <a:lstStyle/>
          <a:p>
            <a:pPr algn="ctr">
              <a:lnSpc>
                <a:spcPct val="150000"/>
              </a:lnSpc>
            </a:pPr>
            <a:r>
              <a:rPr lang="en-US" sz="2000" i="0" dirty="0">
                <a:solidFill>
                  <a:schemeClr val="bg1"/>
                </a:solidFill>
                <a:effectLst/>
                <a:latin typeface="Lato" panose="020F0502020204030203" pitchFamily="34" charset="0"/>
                <a:ea typeface="Lato" panose="020F0502020204030203" pitchFamily="34" charset="0"/>
                <a:cs typeface="Lato" panose="020F0502020204030203" pitchFamily="34" charset="0"/>
              </a:rPr>
              <a:t>CEO</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 name="그림 개체 틀 4"/>
          <p:cNvSpPr>
            <a:spLocks noGrp="1"/>
          </p:cNvSpPr>
          <p:nvPr>
            <p:ph type="pic" sz="quarter" idx="17"/>
          </p:nvPr>
        </p:nvSpPr>
        <p:spPr/>
      </p:sp>
    </p:spTree>
    <p:extLst>
      <p:ext uri="{BB962C8B-B14F-4D97-AF65-F5344CB8AC3E}">
        <p14:creationId xmlns:p14="http://schemas.microsoft.com/office/powerpoint/2010/main" val="2965130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162803-DDF2-4893-A77F-A50DD7EE440C}"/>
              </a:ext>
            </a:extLst>
          </p:cNvPr>
          <p:cNvSpPr/>
          <p:nvPr/>
        </p:nvSpPr>
        <p:spPr>
          <a:xfrm flipH="1">
            <a:off x="1104926" y="4402842"/>
            <a:ext cx="2397033" cy="261610"/>
          </a:xfrm>
          <a:prstGeom prst="rect">
            <a:avLst/>
          </a:prstGeom>
        </p:spPr>
        <p:txBody>
          <a:bodyPr wrap="square">
            <a:spAutoFit/>
          </a:bodyPr>
          <a:lstStyle/>
          <a:p>
            <a:pPr>
              <a:spcBef>
                <a:spcPts val="750"/>
              </a:spcBef>
            </a:pPr>
            <a:r>
              <a:rPr lang="id-ID"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081333xxxxxx / 082233xxxxx</a:t>
            </a:r>
            <a:endPar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75050A7C-0F41-4444-8742-608D5869417D}"/>
              </a:ext>
            </a:extLst>
          </p:cNvPr>
          <p:cNvSpPr txBox="1"/>
          <p:nvPr/>
        </p:nvSpPr>
        <p:spPr>
          <a:xfrm>
            <a:off x="1104927" y="4152127"/>
            <a:ext cx="753995"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Call Us</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Freeform 76">
            <a:extLst>
              <a:ext uri="{FF2B5EF4-FFF2-40B4-BE49-F238E27FC236}">
                <a16:creationId xmlns:a16="http://schemas.microsoft.com/office/drawing/2014/main" id="{5270F6B0-C00C-4511-82CD-C746A2FBE079}"/>
              </a:ext>
            </a:extLst>
          </p:cNvPr>
          <p:cNvSpPr>
            <a:spLocks noChangeArrowheads="1"/>
          </p:cNvSpPr>
          <p:nvPr/>
        </p:nvSpPr>
        <p:spPr bwMode="auto">
          <a:xfrm>
            <a:off x="767478" y="4272702"/>
            <a:ext cx="165515" cy="285510"/>
          </a:xfrm>
          <a:custGeom>
            <a:avLst/>
            <a:gdLst>
              <a:gd name="T0" fmla="*/ 106806 w 283"/>
              <a:gd name="T1" fmla="*/ 0 h 489"/>
              <a:gd name="T2" fmla="*/ 106806 w 283"/>
              <a:gd name="T3" fmla="*/ 0 h 489"/>
              <a:gd name="T4" fmla="*/ 19746 w 283"/>
              <a:gd name="T5" fmla="*/ 0 h 489"/>
              <a:gd name="T6" fmla="*/ 0 w 283"/>
              <a:gd name="T7" fmla="*/ 19712 h 489"/>
              <a:gd name="T8" fmla="*/ 0 w 283"/>
              <a:gd name="T9" fmla="*/ 194435 h 489"/>
              <a:gd name="T10" fmla="*/ 19746 w 283"/>
              <a:gd name="T11" fmla="*/ 218627 h 489"/>
              <a:gd name="T12" fmla="*/ 106806 w 283"/>
              <a:gd name="T13" fmla="*/ 218627 h 489"/>
              <a:gd name="T14" fmla="*/ 126551 w 283"/>
              <a:gd name="T15" fmla="*/ 194435 h 489"/>
              <a:gd name="T16" fmla="*/ 126551 w 283"/>
              <a:gd name="T17" fmla="*/ 19712 h 489"/>
              <a:gd name="T18" fmla="*/ 106806 w 283"/>
              <a:gd name="T19" fmla="*/ 0 h 489"/>
              <a:gd name="T20" fmla="*/ 63276 w 283"/>
              <a:gd name="T21" fmla="*/ 206083 h 489"/>
              <a:gd name="T22" fmla="*/ 63276 w 283"/>
              <a:gd name="T23" fmla="*/ 206083 h 489"/>
              <a:gd name="T24" fmla="*/ 47569 w 283"/>
              <a:gd name="T25" fmla="*/ 198467 h 489"/>
              <a:gd name="T26" fmla="*/ 63276 w 283"/>
              <a:gd name="T27" fmla="*/ 186371 h 489"/>
              <a:gd name="T28" fmla="*/ 78982 w 283"/>
              <a:gd name="T29" fmla="*/ 198467 h 489"/>
              <a:gd name="T30" fmla="*/ 63276 w 283"/>
              <a:gd name="T31" fmla="*/ 206083 h 489"/>
              <a:gd name="T32" fmla="*/ 110845 w 283"/>
              <a:gd name="T33" fmla="*/ 174722 h 489"/>
              <a:gd name="T34" fmla="*/ 110845 w 283"/>
              <a:gd name="T35" fmla="*/ 174722 h 489"/>
              <a:gd name="T36" fmla="*/ 15707 w 283"/>
              <a:gd name="T37" fmla="*/ 174722 h 489"/>
              <a:gd name="T38" fmla="*/ 15707 w 283"/>
              <a:gd name="T39" fmla="*/ 27776 h 489"/>
              <a:gd name="T40" fmla="*/ 110845 w 283"/>
              <a:gd name="T41" fmla="*/ 27776 h 489"/>
              <a:gd name="T42" fmla="*/ 110845 w 283"/>
              <a:gd name="T43" fmla="*/ 174722 h 4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6" name="Freeform 51">
            <a:extLst>
              <a:ext uri="{FF2B5EF4-FFF2-40B4-BE49-F238E27FC236}">
                <a16:creationId xmlns:a16="http://schemas.microsoft.com/office/drawing/2014/main" id="{0D0BE289-595F-407B-8401-7F11BB7EB421}"/>
              </a:ext>
            </a:extLst>
          </p:cNvPr>
          <p:cNvSpPr>
            <a:spLocks noChangeArrowheads="1"/>
          </p:cNvSpPr>
          <p:nvPr/>
        </p:nvSpPr>
        <p:spPr bwMode="auto">
          <a:xfrm>
            <a:off x="721267" y="5092714"/>
            <a:ext cx="271031" cy="167584"/>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816297E8-B80C-4841-B800-156AEB29DA31}"/>
              </a:ext>
            </a:extLst>
          </p:cNvPr>
          <p:cNvSpPr/>
          <p:nvPr/>
        </p:nvSpPr>
        <p:spPr>
          <a:xfrm flipH="1">
            <a:off x="1111474" y="5163891"/>
            <a:ext cx="1740920" cy="261610"/>
          </a:xfrm>
          <a:prstGeom prst="rect">
            <a:avLst/>
          </a:prstGeom>
        </p:spPr>
        <p:txBody>
          <a:bodyPr wrap="square">
            <a:spAutoFit/>
          </a:bodyPr>
          <a:lstStyle/>
          <a:p>
            <a:pPr>
              <a:spcBef>
                <a:spcPts val="750"/>
              </a:spcBef>
            </a:pPr>
            <a:r>
              <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ritsstudio@gmail.com</a:t>
            </a:r>
          </a:p>
        </p:txBody>
      </p:sp>
      <p:sp>
        <p:nvSpPr>
          <p:cNvPr id="28" name="TextBox 27">
            <a:extLst>
              <a:ext uri="{FF2B5EF4-FFF2-40B4-BE49-F238E27FC236}">
                <a16:creationId xmlns:a16="http://schemas.microsoft.com/office/drawing/2014/main" id="{936FBDF5-4AB3-4D45-8867-834FAA5B36A7}"/>
              </a:ext>
            </a:extLst>
          </p:cNvPr>
          <p:cNvSpPr txBox="1"/>
          <p:nvPr/>
        </p:nvSpPr>
        <p:spPr>
          <a:xfrm>
            <a:off x="1111474" y="4913176"/>
            <a:ext cx="641052"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Email</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2532742"/>
            <a:ext cx="2691159" cy="120545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defRPr sz="1800">
                <a:solidFill>
                  <a:srgbClr val="1C1E22"/>
                </a:solidFill>
              </a:defRPr>
            </a:lvl1pPr>
          </a:lstStyle>
          <a:p>
            <a:pPr>
              <a:lnSpc>
                <a:spcPct val="150000"/>
              </a:lnSpc>
            </a:pP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Lorem ipsum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consectetuer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nonummy</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nibh</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euismod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tincidunt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laoreet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dolore magna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aliquam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erat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volutpat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wisi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enim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ad minim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veniam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quis</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nostrud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exerci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tation</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599641" y="837725"/>
            <a:ext cx="3429144" cy="1569660"/>
          </a:xfrm>
          <a:prstGeom prst="rect">
            <a:avLst/>
          </a:prstGeom>
          <a:noFill/>
        </p:spPr>
        <p:txBody>
          <a:bodyPr wrap="none" rtlCol="0">
            <a:spAutoFit/>
          </a:bodyPr>
          <a:lstStyle/>
          <a:p>
            <a:r>
              <a:rPr lang="en-US" sz="9600" dirty="0" smtClean="0">
                <a:latin typeface="Francisco" panose="02000500000000000000" pitchFamily="2" charset="0"/>
              </a:rPr>
              <a:t>Thank you</a:t>
            </a:r>
            <a:endParaRPr lang="en-US" sz="9600" dirty="0">
              <a:latin typeface="Francisco" panose="02000500000000000000" pitchFamily="2" charset="0"/>
            </a:endParaRPr>
          </a:p>
        </p:txBody>
      </p:sp>
      <p:sp>
        <p:nvSpPr>
          <p:cNvPr id="3" name="그림 개체 틀 2"/>
          <p:cNvSpPr>
            <a:spLocks noGrp="1"/>
          </p:cNvSpPr>
          <p:nvPr>
            <p:ph type="pic" sz="quarter" idx="10"/>
          </p:nvPr>
        </p:nvSpPr>
        <p:spPr/>
      </p:sp>
    </p:spTree>
    <p:extLst>
      <p:ext uri="{BB962C8B-B14F-4D97-AF65-F5344CB8AC3E}">
        <p14:creationId xmlns:p14="http://schemas.microsoft.com/office/powerpoint/2010/main" val="2058945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145" name="Freeform 153"/>
          <p:cNvSpPr>
            <a:spLocks noEditPoints="1"/>
          </p:cNvSpPr>
          <p:nvPr/>
        </p:nvSpPr>
        <p:spPr bwMode="auto">
          <a:xfrm>
            <a:off x="8733977" y="5000059"/>
            <a:ext cx="276897" cy="278706"/>
          </a:xfrm>
          <a:custGeom>
            <a:avLst/>
            <a:gdLst>
              <a:gd name="T0" fmla="*/ 3 w 29"/>
              <a:gd name="T1" fmla="*/ 0 h 29"/>
              <a:gd name="T2" fmla="*/ 6 w 29"/>
              <a:gd name="T3" fmla="*/ 0 h 29"/>
              <a:gd name="T4" fmla="*/ 9 w 29"/>
              <a:gd name="T5" fmla="*/ 1 h 29"/>
              <a:gd name="T6" fmla="*/ 13 w 29"/>
              <a:gd name="T7" fmla="*/ 0 h 29"/>
              <a:gd name="T8" fmla="*/ 16 w 29"/>
              <a:gd name="T9" fmla="*/ 0 h 29"/>
              <a:gd name="T10" fmla="*/ 20 w 29"/>
              <a:gd name="T11" fmla="*/ 1 h 29"/>
              <a:gd name="T12" fmla="*/ 23 w 29"/>
              <a:gd name="T13" fmla="*/ 0 h 29"/>
              <a:gd name="T14" fmla="*/ 26 w 29"/>
              <a:gd name="T15" fmla="*/ 0 h 29"/>
              <a:gd name="T16" fmla="*/ 29 w 29"/>
              <a:gd name="T17" fmla="*/ 2 h 29"/>
              <a:gd name="T18" fmla="*/ 27 w 29"/>
              <a:gd name="T19" fmla="*/ 4 h 29"/>
              <a:gd name="T20" fmla="*/ 29 w 29"/>
              <a:gd name="T21" fmla="*/ 8 h 29"/>
              <a:gd name="T22" fmla="*/ 29 w 29"/>
              <a:gd name="T23" fmla="*/ 11 h 29"/>
              <a:gd name="T24" fmla="*/ 27 w 29"/>
              <a:gd name="T25" fmla="*/ 14 h 29"/>
              <a:gd name="T26" fmla="*/ 29 w 29"/>
              <a:gd name="T27" fmla="*/ 18 h 29"/>
              <a:gd name="T28" fmla="*/ 29 w 29"/>
              <a:gd name="T29" fmla="*/ 21 h 29"/>
              <a:gd name="T30" fmla="*/ 27 w 29"/>
              <a:gd name="T31" fmla="*/ 25 h 29"/>
              <a:gd name="T32" fmla="*/ 29 w 29"/>
              <a:gd name="T33" fmla="*/ 27 h 29"/>
              <a:gd name="T34" fmla="*/ 26 w 29"/>
              <a:gd name="T35" fmla="*/ 29 h 29"/>
              <a:gd name="T36" fmla="*/ 23 w 29"/>
              <a:gd name="T37" fmla="*/ 29 h 29"/>
              <a:gd name="T38" fmla="*/ 20 w 29"/>
              <a:gd name="T39" fmla="*/ 27 h 29"/>
              <a:gd name="T40" fmla="*/ 16 w 29"/>
              <a:gd name="T41" fmla="*/ 29 h 29"/>
              <a:gd name="T42" fmla="*/ 13 w 29"/>
              <a:gd name="T43" fmla="*/ 29 h 29"/>
              <a:gd name="T44" fmla="*/ 9 w 29"/>
              <a:gd name="T45" fmla="*/ 27 h 29"/>
              <a:gd name="T46" fmla="*/ 6 w 29"/>
              <a:gd name="T47" fmla="*/ 29 h 29"/>
              <a:gd name="T48" fmla="*/ 3 w 29"/>
              <a:gd name="T49" fmla="*/ 29 h 29"/>
              <a:gd name="T50" fmla="*/ 0 w 29"/>
              <a:gd name="T51" fmla="*/ 27 h 29"/>
              <a:gd name="T52" fmla="*/ 2 w 29"/>
              <a:gd name="T53" fmla="*/ 25 h 29"/>
              <a:gd name="T54" fmla="*/ 0 w 29"/>
              <a:gd name="T55" fmla="*/ 21 h 29"/>
              <a:gd name="T56" fmla="*/ 2 w 29"/>
              <a:gd name="T57" fmla="*/ 19 h 29"/>
              <a:gd name="T58" fmla="*/ 0 w 29"/>
              <a:gd name="T59" fmla="*/ 18 h 29"/>
              <a:gd name="T60" fmla="*/ 0 w 29"/>
              <a:gd name="T61" fmla="*/ 16 h 29"/>
              <a:gd name="T62" fmla="*/ 0 w 29"/>
              <a:gd name="T63" fmla="*/ 13 h 29"/>
              <a:gd name="T64" fmla="*/ 0 w 29"/>
              <a:gd name="T65" fmla="*/ 11 h 29"/>
              <a:gd name="T66" fmla="*/ 2 w 29"/>
              <a:gd name="T67" fmla="*/ 9 h 29"/>
              <a:gd name="T68" fmla="*/ 0 w 29"/>
              <a:gd name="T69" fmla="*/ 8 h 29"/>
              <a:gd name="T70" fmla="*/ 0 w 29"/>
              <a:gd name="T71" fmla="*/ 6 h 29"/>
              <a:gd name="T72" fmla="*/ 0 w 29"/>
              <a:gd name="T73" fmla="*/ 2 h 29"/>
              <a:gd name="T74" fmla="*/ 0 w 29"/>
              <a:gd name="T75" fmla="*/ 2 h 29"/>
              <a:gd name="T76" fmla="*/ 4 w 29"/>
              <a:gd name="T77" fmla="*/ 4 h 29"/>
              <a:gd name="T78" fmla="*/ 24 w 29"/>
              <a:gd name="T79" fmla="*/ 24 h 29"/>
              <a:gd name="T80" fmla="*/ 4 w 29"/>
              <a:gd name="T8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9">
                <a:moveTo>
                  <a:pt x="2" y="0"/>
                </a:moveTo>
                <a:cubicBezTo>
                  <a:pt x="3" y="0"/>
                  <a:pt x="3" y="0"/>
                  <a:pt x="3" y="0"/>
                </a:cubicBezTo>
                <a:cubicBezTo>
                  <a:pt x="3" y="1"/>
                  <a:pt x="3" y="1"/>
                  <a:pt x="4" y="1"/>
                </a:cubicBezTo>
                <a:cubicBezTo>
                  <a:pt x="5" y="1"/>
                  <a:pt x="6" y="1"/>
                  <a:pt x="6" y="0"/>
                </a:cubicBezTo>
                <a:cubicBezTo>
                  <a:pt x="8" y="0"/>
                  <a:pt x="8" y="0"/>
                  <a:pt x="8" y="0"/>
                </a:cubicBezTo>
                <a:cubicBezTo>
                  <a:pt x="8" y="1"/>
                  <a:pt x="8" y="1"/>
                  <a:pt x="9" y="1"/>
                </a:cubicBezTo>
                <a:cubicBezTo>
                  <a:pt x="10" y="1"/>
                  <a:pt x="11" y="1"/>
                  <a:pt x="11" y="0"/>
                </a:cubicBezTo>
                <a:cubicBezTo>
                  <a:pt x="13" y="0"/>
                  <a:pt x="13" y="0"/>
                  <a:pt x="13" y="0"/>
                </a:cubicBezTo>
                <a:cubicBezTo>
                  <a:pt x="13" y="1"/>
                  <a:pt x="14" y="1"/>
                  <a:pt x="14" y="1"/>
                </a:cubicBezTo>
                <a:cubicBezTo>
                  <a:pt x="15" y="1"/>
                  <a:pt x="16" y="1"/>
                  <a:pt x="16" y="0"/>
                </a:cubicBezTo>
                <a:cubicBezTo>
                  <a:pt x="18" y="0"/>
                  <a:pt x="18" y="0"/>
                  <a:pt x="18" y="0"/>
                </a:cubicBezTo>
                <a:cubicBezTo>
                  <a:pt x="18" y="1"/>
                  <a:pt x="19" y="1"/>
                  <a:pt x="20" y="1"/>
                </a:cubicBezTo>
                <a:cubicBezTo>
                  <a:pt x="20" y="1"/>
                  <a:pt x="21" y="1"/>
                  <a:pt x="21" y="0"/>
                </a:cubicBezTo>
                <a:cubicBezTo>
                  <a:pt x="23" y="0"/>
                  <a:pt x="23" y="0"/>
                  <a:pt x="23" y="0"/>
                </a:cubicBezTo>
                <a:cubicBezTo>
                  <a:pt x="23" y="1"/>
                  <a:pt x="24" y="1"/>
                  <a:pt x="25" y="1"/>
                </a:cubicBezTo>
                <a:cubicBezTo>
                  <a:pt x="26" y="1"/>
                  <a:pt x="26" y="1"/>
                  <a:pt x="26" y="0"/>
                </a:cubicBezTo>
                <a:cubicBezTo>
                  <a:pt x="27" y="0"/>
                  <a:pt x="27" y="0"/>
                  <a:pt x="27" y="0"/>
                </a:cubicBezTo>
                <a:cubicBezTo>
                  <a:pt x="28" y="0"/>
                  <a:pt x="29" y="1"/>
                  <a:pt x="29" y="2"/>
                </a:cubicBezTo>
                <a:cubicBezTo>
                  <a:pt x="29" y="2"/>
                  <a:pt x="29" y="2"/>
                  <a:pt x="29" y="2"/>
                </a:cubicBezTo>
                <a:cubicBezTo>
                  <a:pt x="28" y="2"/>
                  <a:pt x="27" y="3"/>
                  <a:pt x="27" y="4"/>
                </a:cubicBezTo>
                <a:cubicBezTo>
                  <a:pt x="27" y="5"/>
                  <a:pt x="28" y="6"/>
                  <a:pt x="29" y="6"/>
                </a:cubicBezTo>
                <a:cubicBezTo>
                  <a:pt x="29" y="8"/>
                  <a:pt x="29" y="8"/>
                  <a:pt x="29" y="8"/>
                </a:cubicBezTo>
                <a:cubicBezTo>
                  <a:pt x="28" y="8"/>
                  <a:pt x="27" y="8"/>
                  <a:pt x="27" y="9"/>
                </a:cubicBezTo>
                <a:cubicBezTo>
                  <a:pt x="27" y="10"/>
                  <a:pt x="28" y="11"/>
                  <a:pt x="29" y="11"/>
                </a:cubicBezTo>
                <a:cubicBezTo>
                  <a:pt x="29" y="13"/>
                  <a:pt x="29" y="13"/>
                  <a:pt x="29" y="13"/>
                </a:cubicBezTo>
                <a:cubicBezTo>
                  <a:pt x="28" y="13"/>
                  <a:pt x="27" y="13"/>
                  <a:pt x="27" y="14"/>
                </a:cubicBezTo>
                <a:cubicBezTo>
                  <a:pt x="27" y="15"/>
                  <a:pt x="28" y="16"/>
                  <a:pt x="29" y="16"/>
                </a:cubicBezTo>
                <a:cubicBezTo>
                  <a:pt x="29" y="18"/>
                  <a:pt x="29" y="18"/>
                  <a:pt x="29" y="18"/>
                </a:cubicBezTo>
                <a:cubicBezTo>
                  <a:pt x="28" y="18"/>
                  <a:pt x="27" y="19"/>
                  <a:pt x="27" y="19"/>
                </a:cubicBezTo>
                <a:cubicBezTo>
                  <a:pt x="27" y="20"/>
                  <a:pt x="28" y="21"/>
                  <a:pt x="29" y="21"/>
                </a:cubicBezTo>
                <a:cubicBezTo>
                  <a:pt x="29" y="23"/>
                  <a:pt x="29" y="23"/>
                  <a:pt x="29" y="23"/>
                </a:cubicBezTo>
                <a:cubicBezTo>
                  <a:pt x="28" y="23"/>
                  <a:pt x="27" y="24"/>
                  <a:pt x="27" y="25"/>
                </a:cubicBezTo>
                <a:cubicBezTo>
                  <a:pt x="27" y="25"/>
                  <a:pt x="28" y="26"/>
                  <a:pt x="29" y="26"/>
                </a:cubicBezTo>
                <a:cubicBezTo>
                  <a:pt x="29" y="27"/>
                  <a:pt x="29" y="27"/>
                  <a:pt x="29" y="27"/>
                </a:cubicBezTo>
                <a:cubicBezTo>
                  <a:pt x="29" y="28"/>
                  <a:pt x="28" y="29"/>
                  <a:pt x="27" y="29"/>
                </a:cubicBezTo>
                <a:cubicBezTo>
                  <a:pt x="26" y="29"/>
                  <a:pt x="26" y="29"/>
                  <a:pt x="26" y="29"/>
                </a:cubicBezTo>
                <a:cubicBezTo>
                  <a:pt x="26" y="28"/>
                  <a:pt x="26" y="27"/>
                  <a:pt x="25" y="27"/>
                </a:cubicBezTo>
                <a:cubicBezTo>
                  <a:pt x="24" y="27"/>
                  <a:pt x="23" y="28"/>
                  <a:pt x="23" y="29"/>
                </a:cubicBezTo>
                <a:cubicBezTo>
                  <a:pt x="21" y="29"/>
                  <a:pt x="21" y="29"/>
                  <a:pt x="21" y="29"/>
                </a:cubicBezTo>
                <a:cubicBezTo>
                  <a:pt x="21" y="28"/>
                  <a:pt x="20" y="27"/>
                  <a:pt x="20" y="27"/>
                </a:cubicBezTo>
                <a:cubicBezTo>
                  <a:pt x="19" y="27"/>
                  <a:pt x="18" y="28"/>
                  <a:pt x="18" y="29"/>
                </a:cubicBezTo>
                <a:cubicBezTo>
                  <a:pt x="16" y="29"/>
                  <a:pt x="16" y="29"/>
                  <a:pt x="16" y="29"/>
                </a:cubicBezTo>
                <a:cubicBezTo>
                  <a:pt x="16" y="28"/>
                  <a:pt x="15" y="27"/>
                  <a:pt x="14" y="27"/>
                </a:cubicBezTo>
                <a:cubicBezTo>
                  <a:pt x="14" y="27"/>
                  <a:pt x="13" y="28"/>
                  <a:pt x="13" y="29"/>
                </a:cubicBezTo>
                <a:cubicBezTo>
                  <a:pt x="11" y="29"/>
                  <a:pt x="11" y="29"/>
                  <a:pt x="11" y="29"/>
                </a:cubicBezTo>
                <a:cubicBezTo>
                  <a:pt x="11" y="28"/>
                  <a:pt x="10" y="27"/>
                  <a:pt x="9" y="27"/>
                </a:cubicBezTo>
                <a:cubicBezTo>
                  <a:pt x="8" y="27"/>
                  <a:pt x="8" y="28"/>
                  <a:pt x="8" y="29"/>
                </a:cubicBezTo>
                <a:cubicBezTo>
                  <a:pt x="6" y="29"/>
                  <a:pt x="6" y="29"/>
                  <a:pt x="6" y="29"/>
                </a:cubicBezTo>
                <a:cubicBezTo>
                  <a:pt x="6" y="28"/>
                  <a:pt x="5" y="27"/>
                  <a:pt x="4" y="27"/>
                </a:cubicBezTo>
                <a:cubicBezTo>
                  <a:pt x="3" y="27"/>
                  <a:pt x="3" y="28"/>
                  <a:pt x="3" y="29"/>
                </a:cubicBezTo>
                <a:cubicBezTo>
                  <a:pt x="2" y="29"/>
                  <a:pt x="2" y="29"/>
                  <a:pt x="2" y="29"/>
                </a:cubicBezTo>
                <a:cubicBezTo>
                  <a:pt x="1" y="29"/>
                  <a:pt x="0" y="28"/>
                  <a:pt x="0" y="27"/>
                </a:cubicBezTo>
                <a:cubicBezTo>
                  <a:pt x="0" y="26"/>
                  <a:pt x="0" y="26"/>
                  <a:pt x="0" y="26"/>
                </a:cubicBezTo>
                <a:cubicBezTo>
                  <a:pt x="1" y="26"/>
                  <a:pt x="2" y="25"/>
                  <a:pt x="2" y="25"/>
                </a:cubicBezTo>
                <a:cubicBezTo>
                  <a:pt x="2" y="24"/>
                  <a:pt x="1" y="23"/>
                  <a:pt x="0" y="23"/>
                </a:cubicBezTo>
                <a:cubicBezTo>
                  <a:pt x="0" y="21"/>
                  <a:pt x="0" y="21"/>
                  <a:pt x="0" y="21"/>
                </a:cubicBezTo>
                <a:cubicBezTo>
                  <a:pt x="0" y="21"/>
                  <a:pt x="0" y="21"/>
                  <a:pt x="0" y="21"/>
                </a:cubicBezTo>
                <a:cubicBezTo>
                  <a:pt x="1" y="21"/>
                  <a:pt x="2" y="20"/>
                  <a:pt x="2" y="19"/>
                </a:cubicBezTo>
                <a:cubicBezTo>
                  <a:pt x="2" y="19"/>
                  <a:pt x="1" y="18"/>
                  <a:pt x="0" y="18"/>
                </a:cubicBezTo>
                <a:cubicBezTo>
                  <a:pt x="0" y="18"/>
                  <a:pt x="0" y="18"/>
                  <a:pt x="0" y="18"/>
                </a:cubicBezTo>
                <a:cubicBezTo>
                  <a:pt x="0" y="16"/>
                  <a:pt x="0" y="16"/>
                  <a:pt x="0" y="16"/>
                </a:cubicBezTo>
                <a:cubicBezTo>
                  <a:pt x="0" y="16"/>
                  <a:pt x="0" y="16"/>
                  <a:pt x="0" y="16"/>
                </a:cubicBezTo>
                <a:cubicBezTo>
                  <a:pt x="1" y="16"/>
                  <a:pt x="2" y="15"/>
                  <a:pt x="2" y="14"/>
                </a:cubicBezTo>
                <a:cubicBezTo>
                  <a:pt x="2" y="13"/>
                  <a:pt x="1" y="13"/>
                  <a:pt x="0" y="13"/>
                </a:cubicBezTo>
                <a:cubicBezTo>
                  <a:pt x="0" y="13"/>
                  <a:pt x="0" y="13"/>
                  <a:pt x="0" y="13"/>
                </a:cubicBezTo>
                <a:cubicBezTo>
                  <a:pt x="0" y="11"/>
                  <a:pt x="0" y="11"/>
                  <a:pt x="0" y="11"/>
                </a:cubicBezTo>
                <a:cubicBezTo>
                  <a:pt x="0" y="11"/>
                  <a:pt x="0" y="11"/>
                  <a:pt x="0" y="11"/>
                </a:cubicBezTo>
                <a:cubicBezTo>
                  <a:pt x="1" y="11"/>
                  <a:pt x="2" y="10"/>
                  <a:pt x="2" y="9"/>
                </a:cubicBezTo>
                <a:cubicBezTo>
                  <a:pt x="2" y="8"/>
                  <a:pt x="1" y="8"/>
                  <a:pt x="0" y="8"/>
                </a:cubicBezTo>
                <a:cubicBezTo>
                  <a:pt x="0" y="8"/>
                  <a:pt x="0" y="8"/>
                  <a:pt x="0" y="8"/>
                </a:cubicBezTo>
                <a:cubicBezTo>
                  <a:pt x="0" y="6"/>
                  <a:pt x="0" y="6"/>
                  <a:pt x="0" y="6"/>
                </a:cubicBezTo>
                <a:cubicBezTo>
                  <a:pt x="0" y="6"/>
                  <a:pt x="0" y="6"/>
                  <a:pt x="0" y="6"/>
                </a:cubicBezTo>
                <a:cubicBezTo>
                  <a:pt x="1" y="6"/>
                  <a:pt x="2" y="5"/>
                  <a:pt x="2" y="4"/>
                </a:cubicBezTo>
                <a:cubicBezTo>
                  <a:pt x="2" y="3"/>
                  <a:pt x="1" y="2"/>
                  <a:pt x="0" y="2"/>
                </a:cubicBezTo>
                <a:cubicBezTo>
                  <a:pt x="0" y="2"/>
                  <a:pt x="0" y="2"/>
                  <a:pt x="0" y="2"/>
                </a:cubicBezTo>
                <a:cubicBezTo>
                  <a:pt x="0" y="2"/>
                  <a:pt x="0" y="2"/>
                  <a:pt x="0" y="2"/>
                </a:cubicBezTo>
                <a:cubicBezTo>
                  <a:pt x="0" y="1"/>
                  <a:pt x="1" y="0"/>
                  <a:pt x="2" y="0"/>
                </a:cubicBezTo>
                <a:close/>
                <a:moveTo>
                  <a:pt x="4" y="4"/>
                </a:moveTo>
                <a:cubicBezTo>
                  <a:pt x="4" y="24"/>
                  <a:pt x="4" y="24"/>
                  <a:pt x="4" y="24"/>
                </a:cubicBezTo>
                <a:cubicBezTo>
                  <a:pt x="24" y="24"/>
                  <a:pt x="24" y="24"/>
                  <a:pt x="24" y="24"/>
                </a:cubicBezTo>
                <a:cubicBezTo>
                  <a:pt x="24" y="4"/>
                  <a:pt x="24" y="4"/>
                  <a:pt x="24" y="4"/>
                </a:cubicBezTo>
                <a:lnTo>
                  <a:pt x="4"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6" name="Freeform 156"/>
          <p:cNvSpPr>
            <a:spLocks noEditPoints="1"/>
          </p:cNvSpPr>
          <p:nvPr/>
        </p:nvSpPr>
        <p:spPr bwMode="auto">
          <a:xfrm>
            <a:off x="9951959" y="5048922"/>
            <a:ext cx="325761" cy="180978"/>
          </a:xfrm>
          <a:custGeom>
            <a:avLst/>
            <a:gdLst>
              <a:gd name="T0" fmla="*/ 34 w 34"/>
              <a:gd name="T1" fmla="*/ 17 h 19"/>
              <a:gd name="T2" fmla="*/ 34 w 34"/>
              <a:gd name="T3" fmla="*/ 2 h 19"/>
              <a:gd name="T4" fmla="*/ 32 w 34"/>
              <a:gd name="T5" fmla="*/ 0 h 19"/>
              <a:gd name="T6" fmla="*/ 5 w 34"/>
              <a:gd name="T7" fmla="*/ 0 h 19"/>
              <a:gd name="T8" fmla="*/ 3 w 34"/>
              <a:gd name="T9" fmla="*/ 2 h 19"/>
              <a:gd name="T10" fmla="*/ 3 w 34"/>
              <a:gd name="T11" fmla="*/ 6 h 19"/>
              <a:gd name="T12" fmla="*/ 0 w 34"/>
              <a:gd name="T13" fmla="*/ 6 h 19"/>
              <a:gd name="T14" fmla="*/ 0 w 34"/>
              <a:gd name="T15" fmla="*/ 13 h 19"/>
              <a:gd name="T16" fmla="*/ 3 w 34"/>
              <a:gd name="T17" fmla="*/ 13 h 19"/>
              <a:gd name="T18" fmla="*/ 3 w 34"/>
              <a:gd name="T19" fmla="*/ 17 h 19"/>
              <a:gd name="T20" fmla="*/ 5 w 34"/>
              <a:gd name="T21" fmla="*/ 19 h 19"/>
              <a:gd name="T22" fmla="*/ 32 w 34"/>
              <a:gd name="T23" fmla="*/ 19 h 19"/>
              <a:gd name="T24" fmla="*/ 34 w 34"/>
              <a:gd name="T25" fmla="*/ 17 h 19"/>
              <a:gd name="T26" fmla="*/ 23 w 34"/>
              <a:gd name="T27" fmla="*/ 3 h 19"/>
              <a:gd name="T28" fmla="*/ 31 w 34"/>
              <a:gd name="T29" fmla="*/ 3 h 19"/>
              <a:gd name="T30" fmla="*/ 31 w 34"/>
              <a:gd name="T31" fmla="*/ 16 h 19"/>
              <a:gd name="T32" fmla="*/ 23 w 34"/>
              <a:gd name="T33" fmla="*/ 16 h 19"/>
              <a:gd name="T34" fmla="*/ 23 w 34"/>
              <a:gd name="T35" fmla="*/ 3 h 19"/>
              <a:gd name="T36" fmla="*/ 15 w 34"/>
              <a:gd name="T37" fmla="*/ 3 h 19"/>
              <a:gd name="T38" fmla="*/ 22 w 34"/>
              <a:gd name="T39" fmla="*/ 3 h 19"/>
              <a:gd name="T40" fmla="*/ 22 w 34"/>
              <a:gd name="T41" fmla="*/ 16 h 19"/>
              <a:gd name="T42" fmla="*/ 15 w 34"/>
              <a:gd name="T43" fmla="*/ 16 h 19"/>
              <a:gd name="T44" fmla="*/ 15 w 34"/>
              <a:gd name="T45" fmla="*/ 3 h 19"/>
              <a:gd name="T46" fmla="*/ 32 w 34"/>
              <a:gd name="T47" fmla="*/ 17 h 19"/>
              <a:gd name="T48" fmla="*/ 5 w 34"/>
              <a:gd name="T49" fmla="*/ 17 h 19"/>
              <a:gd name="T50" fmla="*/ 5 w 34"/>
              <a:gd name="T51" fmla="*/ 17 h 19"/>
              <a:gd name="T52" fmla="*/ 5 w 34"/>
              <a:gd name="T53" fmla="*/ 2 h 19"/>
              <a:gd name="T54" fmla="*/ 5 w 34"/>
              <a:gd name="T55" fmla="*/ 2 h 19"/>
              <a:gd name="T56" fmla="*/ 32 w 34"/>
              <a:gd name="T57" fmla="*/ 2 h 19"/>
              <a:gd name="T58" fmla="*/ 32 w 34"/>
              <a:gd name="T59" fmla="*/ 2 h 19"/>
              <a:gd name="T60" fmla="*/ 32 w 34"/>
              <a:gd name="T61" fmla="*/ 17 h 19"/>
              <a:gd name="T62" fmla="*/ 32 w 34"/>
              <a:gd name="T6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9">
                <a:moveTo>
                  <a:pt x="34" y="17"/>
                </a:moveTo>
                <a:cubicBezTo>
                  <a:pt x="34" y="2"/>
                  <a:pt x="34" y="2"/>
                  <a:pt x="34" y="2"/>
                </a:cubicBezTo>
                <a:cubicBezTo>
                  <a:pt x="34" y="1"/>
                  <a:pt x="33" y="0"/>
                  <a:pt x="32"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2" y="19"/>
                  <a:pt x="32" y="19"/>
                  <a:pt x="32" y="19"/>
                </a:cubicBezTo>
                <a:cubicBezTo>
                  <a:pt x="33" y="19"/>
                  <a:pt x="34" y="18"/>
                  <a:pt x="34" y="17"/>
                </a:cubicBezTo>
                <a:close/>
                <a:moveTo>
                  <a:pt x="23" y="3"/>
                </a:moveTo>
                <a:cubicBezTo>
                  <a:pt x="31" y="3"/>
                  <a:pt x="31" y="3"/>
                  <a:pt x="31" y="3"/>
                </a:cubicBezTo>
                <a:cubicBezTo>
                  <a:pt x="31" y="16"/>
                  <a:pt x="31" y="16"/>
                  <a:pt x="31" y="16"/>
                </a:cubicBezTo>
                <a:cubicBezTo>
                  <a:pt x="23" y="16"/>
                  <a:pt x="23" y="16"/>
                  <a:pt x="23" y="16"/>
                </a:cubicBezTo>
                <a:cubicBezTo>
                  <a:pt x="23" y="3"/>
                  <a:pt x="23" y="3"/>
                  <a:pt x="23" y="3"/>
                </a:cubicBezTo>
                <a:close/>
                <a:moveTo>
                  <a:pt x="15" y="3"/>
                </a:moveTo>
                <a:cubicBezTo>
                  <a:pt x="22" y="3"/>
                  <a:pt x="22" y="3"/>
                  <a:pt x="22" y="3"/>
                </a:cubicBezTo>
                <a:cubicBezTo>
                  <a:pt x="22" y="16"/>
                  <a:pt x="22" y="16"/>
                  <a:pt x="22" y="16"/>
                </a:cubicBezTo>
                <a:cubicBezTo>
                  <a:pt x="15" y="16"/>
                  <a:pt x="15" y="16"/>
                  <a:pt x="15" y="16"/>
                </a:cubicBezTo>
                <a:cubicBezTo>
                  <a:pt x="15" y="3"/>
                  <a:pt x="15" y="3"/>
                  <a:pt x="15"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2" y="2"/>
                  <a:pt x="32" y="2"/>
                  <a:pt x="32" y="2"/>
                </a:cubicBezTo>
                <a:cubicBezTo>
                  <a:pt x="32" y="17"/>
                  <a:pt x="32" y="17"/>
                  <a:pt x="32" y="17"/>
                </a:cubicBezTo>
                <a:cubicBezTo>
                  <a:pt x="32" y="17"/>
                  <a:pt x="32"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7" name="Freeform 157"/>
          <p:cNvSpPr>
            <a:spLocks noEditPoints="1"/>
          </p:cNvSpPr>
          <p:nvPr/>
        </p:nvSpPr>
        <p:spPr bwMode="auto">
          <a:xfrm>
            <a:off x="10565474" y="5048922"/>
            <a:ext cx="336619" cy="180978"/>
          </a:xfrm>
          <a:custGeom>
            <a:avLst/>
            <a:gdLst>
              <a:gd name="T0" fmla="*/ 35 w 35"/>
              <a:gd name="T1" fmla="*/ 17 h 19"/>
              <a:gd name="T2" fmla="*/ 35 w 35"/>
              <a:gd name="T3" fmla="*/ 2 h 19"/>
              <a:gd name="T4" fmla="*/ 33 w 35"/>
              <a:gd name="T5" fmla="*/ 0 h 19"/>
              <a:gd name="T6" fmla="*/ 5 w 35"/>
              <a:gd name="T7" fmla="*/ 0 h 19"/>
              <a:gd name="T8" fmla="*/ 3 w 35"/>
              <a:gd name="T9" fmla="*/ 2 h 19"/>
              <a:gd name="T10" fmla="*/ 3 w 35"/>
              <a:gd name="T11" fmla="*/ 6 h 19"/>
              <a:gd name="T12" fmla="*/ 0 w 35"/>
              <a:gd name="T13" fmla="*/ 6 h 19"/>
              <a:gd name="T14" fmla="*/ 0 w 35"/>
              <a:gd name="T15" fmla="*/ 13 h 19"/>
              <a:gd name="T16" fmla="*/ 3 w 35"/>
              <a:gd name="T17" fmla="*/ 13 h 19"/>
              <a:gd name="T18" fmla="*/ 3 w 35"/>
              <a:gd name="T19" fmla="*/ 17 h 19"/>
              <a:gd name="T20" fmla="*/ 5 w 35"/>
              <a:gd name="T21" fmla="*/ 19 h 19"/>
              <a:gd name="T22" fmla="*/ 33 w 35"/>
              <a:gd name="T23" fmla="*/ 19 h 19"/>
              <a:gd name="T24" fmla="*/ 35 w 35"/>
              <a:gd name="T25" fmla="*/ 17 h 19"/>
              <a:gd name="T26" fmla="*/ 24 w 35"/>
              <a:gd name="T27" fmla="*/ 3 h 19"/>
              <a:gd name="T28" fmla="*/ 31 w 35"/>
              <a:gd name="T29" fmla="*/ 3 h 19"/>
              <a:gd name="T30" fmla="*/ 31 w 35"/>
              <a:gd name="T31" fmla="*/ 16 h 19"/>
              <a:gd name="T32" fmla="*/ 24 w 35"/>
              <a:gd name="T33" fmla="*/ 16 h 19"/>
              <a:gd name="T34" fmla="*/ 24 w 35"/>
              <a:gd name="T35" fmla="*/ 3 h 19"/>
              <a:gd name="T36" fmla="*/ 32 w 35"/>
              <a:gd name="T37" fmla="*/ 17 h 19"/>
              <a:gd name="T38" fmla="*/ 5 w 35"/>
              <a:gd name="T39" fmla="*/ 17 h 19"/>
              <a:gd name="T40" fmla="*/ 5 w 35"/>
              <a:gd name="T41" fmla="*/ 17 h 19"/>
              <a:gd name="T42" fmla="*/ 5 w 35"/>
              <a:gd name="T43" fmla="*/ 2 h 19"/>
              <a:gd name="T44" fmla="*/ 5 w 35"/>
              <a:gd name="T45" fmla="*/ 2 h 19"/>
              <a:gd name="T46" fmla="*/ 32 w 35"/>
              <a:gd name="T47" fmla="*/ 2 h 19"/>
              <a:gd name="T48" fmla="*/ 33 w 35"/>
              <a:gd name="T49" fmla="*/ 2 h 19"/>
              <a:gd name="T50" fmla="*/ 33 w 35"/>
              <a:gd name="T51" fmla="*/ 17 h 19"/>
              <a:gd name="T52" fmla="*/ 32 w 35"/>
              <a:gd name="T5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35" y="17"/>
                </a:moveTo>
                <a:cubicBezTo>
                  <a:pt x="35" y="2"/>
                  <a:pt x="35" y="2"/>
                  <a:pt x="35" y="2"/>
                </a:cubicBezTo>
                <a:cubicBezTo>
                  <a:pt x="35" y="1"/>
                  <a:pt x="34" y="0"/>
                  <a:pt x="33"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3" y="19"/>
                  <a:pt x="33" y="19"/>
                  <a:pt x="33" y="19"/>
                </a:cubicBezTo>
                <a:cubicBezTo>
                  <a:pt x="34" y="19"/>
                  <a:pt x="35" y="18"/>
                  <a:pt x="35" y="17"/>
                </a:cubicBezTo>
                <a:close/>
                <a:moveTo>
                  <a:pt x="24" y="3"/>
                </a:moveTo>
                <a:cubicBezTo>
                  <a:pt x="31" y="3"/>
                  <a:pt x="31" y="3"/>
                  <a:pt x="31" y="3"/>
                </a:cubicBezTo>
                <a:cubicBezTo>
                  <a:pt x="31" y="16"/>
                  <a:pt x="31" y="16"/>
                  <a:pt x="31" y="16"/>
                </a:cubicBezTo>
                <a:cubicBezTo>
                  <a:pt x="24" y="16"/>
                  <a:pt x="24" y="16"/>
                  <a:pt x="24" y="16"/>
                </a:cubicBezTo>
                <a:cubicBezTo>
                  <a:pt x="24" y="3"/>
                  <a:pt x="24" y="3"/>
                  <a:pt x="24"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3" y="2"/>
                  <a:pt x="33" y="2"/>
                  <a:pt x="33" y="2"/>
                </a:cubicBezTo>
                <a:cubicBezTo>
                  <a:pt x="33" y="17"/>
                  <a:pt x="33" y="17"/>
                  <a:pt x="33" y="17"/>
                </a:cubicBezTo>
                <a:cubicBezTo>
                  <a:pt x="33" y="17"/>
                  <a:pt x="33"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8" name="Freeform 164"/>
          <p:cNvSpPr>
            <a:spLocks noEditPoints="1"/>
          </p:cNvSpPr>
          <p:nvPr/>
        </p:nvSpPr>
        <p:spPr bwMode="auto">
          <a:xfrm>
            <a:off x="3158048" y="5000059"/>
            <a:ext cx="278706" cy="278706"/>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9" name="Freeform 170"/>
          <p:cNvSpPr>
            <a:spLocks noEditPoints="1"/>
          </p:cNvSpPr>
          <p:nvPr/>
        </p:nvSpPr>
        <p:spPr bwMode="auto">
          <a:xfrm>
            <a:off x="8100554" y="4962053"/>
            <a:ext cx="316712" cy="345668"/>
          </a:xfrm>
          <a:custGeom>
            <a:avLst/>
            <a:gdLst>
              <a:gd name="T0" fmla="*/ 11 w 33"/>
              <a:gd name="T1" fmla="*/ 36 h 36"/>
              <a:gd name="T2" fmla="*/ 11 w 33"/>
              <a:gd name="T3" fmla="*/ 12 h 36"/>
              <a:gd name="T4" fmla="*/ 30 w 33"/>
              <a:gd name="T5" fmla="*/ 16 h 36"/>
              <a:gd name="T6" fmla="*/ 33 w 33"/>
              <a:gd name="T7" fmla="*/ 15 h 36"/>
              <a:gd name="T8" fmla="*/ 16 w 33"/>
              <a:gd name="T9" fmla="*/ 36 h 36"/>
              <a:gd name="T10" fmla="*/ 29 w 33"/>
              <a:gd name="T11" fmla="*/ 6 h 36"/>
              <a:gd name="T12" fmla="*/ 14 w 33"/>
              <a:gd name="T13" fmla="*/ 0 h 36"/>
              <a:gd name="T14" fmla="*/ 15 w 33"/>
              <a:gd name="T15" fmla="*/ 15 h 36"/>
              <a:gd name="T16" fmla="*/ 23 w 33"/>
              <a:gd name="T17" fmla="*/ 3 h 36"/>
              <a:gd name="T18" fmla="*/ 25 w 33"/>
              <a:gd name="T19" fmla="*/ 7 h 36"/>
              <a:gd name="T20" fmla="*/ 29 w 33"/>
              <a:gd name="T21" fmla="*/ 15 h 36"/>
              <a:gd name="T22" fmla="*/ 25 w 33"/>
              <a:gd name="T23" fmla="*/ 3 h 36"/>
              <a:gd name="T24" fmla="*/ 6 w 33"/>
              <a:gd name="T25" fmla="*/ 10 h 36"/>
              <a:gd name="T26" fmla="*/ 8 w 33"/>
              <a:gd name="T27" fmla="*/ 10 h 36"/>
              <a:gd name="T28" fmla="*/ 1 w 33"/>
              <a:gd name="T29" fmla="*/ 36 h 36"/>
              <a:gd name="T30" fmla="*/ 1 w 33"/>
              <a:gd name="T31" fmla="*/ 13 h 36"/>
              <a:gd name="T32" fmla="*/ 30 w 33"/>
              <a:gd name="T33" fmla="*/ 35 h 36"/>
              <a:gd name="T34" fmla="*/ 12 w 33"/>
              <a:gd name="T35" fmla="*/ 35 h 36"/>
              <a:gd name="T36" fmla="*/ 23 w 33"/>
              <a:gd name="T37" fmla="*/ 31 h 36"/>
              <a:gd name="T38" fmla="*/ 26 w 33"/>
              <a:gd name="T39" fmla="*/ 31 h 36"/>
              <a:gd name="T40" fmla="*/ 23 w 33"/>
              <a:gd name="T41" fmla="*/ 29 h 36"/>
              <a:gd name="T42" fmla="*/ 20 w 33"/>
              <a:gd name="T43" fmla="*/ 31 h 36"/>
              <a:gd name="T44" fmla="*/ 22 w 33"/>
              <a:gd name="T45" fmla="*/ 31 h 36"/>
              <a:gd name="T46" fmla="*/ 20 w 33"/>
              <a:gd name="T47" fmla="*/ 29 h 36"/>
              <a:gd name="T48" fmla="*/ 16 w 33"/>
              <a:gd name="T49" fmla="*/ 31 h 36"/>
              <a:gd name="T50" fmla="*/ 19 w 33"/>
              <a:gd name="T51" fmla="*/ 31 h 36"/>
              <a:gd name="T52" fmla="*/ 16 w 33"/>
              <a:gd name="T53" fmla="*/ 29 h 36"/>
              <a:gd name="T54" fmla="*/ 23 w 33"/>
              <a:gd name="T55" fmla="*/ 28 h 36"/>
              <a:gd name="T56" fmla="*/ 26 w 33"/>
              <a:gd name="T57" fmla="*/ 28 h 36"/>
              <a:gd name="T58" fmla="*/ 23 w 33"/>
              <a:gd name="T59" fmla="*/ 26 h 36"/>
              <a:gd name="T60" fmla="*/ 20 w 33"/>
              <a:gd name="T61" fmla="*/ 28 h 36"/>
              <a:gd name="T62" fmla="*/ 22 w 33"/>
              <a:gd name="T63" fmla="*/ 28 h 36"/>
              <a:gd name="T64" fmla="*/ 20 w 33"/>
              <a:gd name="T65" fmla="*/ 26 h 36"/>
              <a:gd name="T66" fmla="*/ 16 w 33"/>
              <a:gd name="T67" fmla="*/ 28 h 36"/>
              <a:gd name="T68" fmla="*/ 19 w 33"/>
              <a:gd name="T69" fmla="*/ 28 h 36"/>
              <a:gd name="T70" fmla="*/ 16 w 33"/>
              <a:gd name="T71" fmla="*/ 26 h 36"/>
              <a:gd name="T72" fmla="*/ 23 w 33"/>
              <a:gd name="T73" fmla="*/ 25 h 36"/>
              <a:gd name="T74" fmla="*/ 26 w 33"/>
              <a:gd name="T75" fmla="*/ 25 h 36"/>
              <a:gd name="T76" fmla="*/ 23 w 33"/>
              <a:gd name="T77" fmla="*/ 23 h 36"/>
              <a:gd name="T78" fmla="*/ 20 w 33"/>
              <a:gd name="T79" fmla="*/ 25 h 36"/>
              <a:gd name="T80" fmla="*/ 22 w 33"/>
              <a:gd name="T81" fmla="*/ 25 h 36"/>
              <a:gd name="T82" fmla="*/ 20 w 33"/>
              <a:gd name="T83" fmla="*/ 23 h 36"/>
              <a:gd name="T84" fmla="*/ 16 w 33"/>
              <a:gd name="T85" fmla="*/ 25 h 36"/>
              <a:gd name="T86" fmla="*/ 19 w 33"/>
              <a:gd name="T87" fmla="*/ 25 h 36"/>
              <a:gd name="T88" fmla="*/ 16 w 33"/>
              <a:gd name="T89" fmla="*/ 23 h 36"/>
              <a:gd name="T90" fmla="*/ 16 w 33"/>
              <a:gd name="T91" fmla="*/ 18 h 36"/>
              <a:gd name="T92" fmla="*/ 16 w 33"/>
              <a:gd name="T93" fmla="*/ 21 h 36"/>
              <a:gd name="T94" fmla="*/ 26 w 33"/>
              <a:gd name="T9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36">
                <a:moveTo>
                  <a:pt x="16" y="36"/>
                </a:moveTo>
                <a:cubicBezTo>
                  <a:pt x="15" y="36"/>
                  <a:pt x="15" y="36"/>
                  <a:pt x="15" y="36"/>
                </a:cubicBezTo>
                <a:cubicBezTo>
                  <a:pt x="11" y="36"/>
                  <a:pt x="11" y="36"/>
                  <a:pt x="11" y="36"/>
                </a:cubicBezTo>
                <a:cubicBezTo>
                  <a:pt x="10" y="36"/>
                  <a:pt x="9" y="35"/>
                  <a:pt x="9" y="34"/>
                </a:cubicBezTo>
                <a:cubicBezTo>
                  <a:pt x="9" y="26"/>
                  <a:pt x="9" y="22"/>
                  <a:pt x="9" y="15"/>
                </a:cubicBezTo>
                <a:cubicBezTo>
                  <a:pt x="9" y="13"/>
                  <a:pt x="10" y="12"/>
                  <a:pt x="11" y="12"/>
                </a:cubicBezTo>
                <a:cubicBezTo>
                  <a:pt x="12" y="12"/>
                  <a:pt x="12" y="12"/>
                  <a:pt x="12" y="12"/>
                </a:cubicBezTo>
                <a:cubicBezTo>
                  <a:pt x="12" y="16"/>
                  <a:pt x="12" y="16"/>
                  <a:pt x="12" y="16"/>
                </a:cubicBezTo>
                <a:cubicBezTo>
                  <a:pt x="30" y="16"/>
                  <a:pt x="30" y="16"/>
                  <a:pt x="30" y="16"/>
                </a:cubicBezTo>
                <a:cubicBezTo>
                  <a:pt x="30" y="12"/>
                  <a:pt x="30" y="12"/>
                  <a:pt x="30" y="12"/>
                </a:cubicBezTo>
                <a:cubicBezTo>
                  <a:pt x="30" y="12"/>
                  <a:pt x="30" y="12"/>
                  <a:pt x="30" y="12"/>
                </a:cubicBezTo>
                <a:cubicBezTo>
                  <a:pt x="32" y="12"/>
                  <a:pt x="33" y="13"/>
                  <a:pt x="33" y="15"/>
                </a:cubicBezTo>
                <a:cubicBezTo>
                  <a:pt x="33" y="23"/>
                  <a:pt x="33" y="26"/>
                  <a:pt x="33" y="34"/>
                </a:cubicBezTo>
                <a:cubicBezTo>
                  <a:pt x="33" y="35"/>
                  <a:pt x="32" y="36"/>
                  <a:pt x="30" y="36"/>
                </a:cubicBezTo>
                <a:cubicBezTo>
                  <a:pt x="16" y="36"/>
                  <a:pt x="16" y="36"/>
                  <a:pt x="16" y="36"/>
                </a:cubicBezTo>
                <a:close/>
                <a:moveTo>
                  <a:pt x="29" y="15"/>
                </a:moveTo>
                <a:cubicBezTo>
                  <a:pt x="29" y="7"/>
                  <a:pt x="29" y="7"/>
                  <a:pt x="29" y="7"/>
                </a:cubicBezTo>
                <a:cubicBezTo>
                  <a:pt x="29" y="6"/>
                  <a:pt x="29" y="6"/>
                  <a:pt x="29" y="6"/>
                </a:cubicBezTo>
                <a:cubicBezTo>
                  <a:pt x="24" y="0"/>
                  <a:pt x="24" y="0"/>
                  <a:pt x="24" y="0"/>
                </a:cubicBezTo>
                <a:cubicBezTo>
                  <a:pt x="23" y="0"/>
                  <a:pt x="23" y="0"/>
                  <a:pt x="23" y="0"/>
                </a:cubicBezTo>
                <a:cubicBezTo>
                  <a:pt x="14" y="0"/>
                  <a:pt x="14" y="0"/>
                  <a:pt x="14" y="0"/>
                </a:cubicBezTo>
                <a:cubicBezTo>
                  <a:pt x="14" y="0"/>
                  <a:pt x="13" y="1"/>
                  <a:pt x="13" y="2"/>
                </a:cubicBezTo>
                <a:cubicBezTo>
                  <a:pt x="13" y="15"/>
                  <a:pt x="13" y="15"/>
                  <a:pt x="13" y="15"/>
                </a:cubicBezTo>
                <a:cubicBezTo>
                  <a:pt x="15" y="15"/>
                  <a:pt x="15" y="15"/>
                  <a:pt x="15" y="15"/>
                </a:cubicBezTo>
                <a:cubicBezTo>
                  <a:pt x="15" y="3"/>
                  <a:pt x="15" y="3"/>
                  <a:pt x="15" y="3"/>
                </a:cubicBezTo>
                <a:cubicBezTo>
                  <a:pt x="15" y="3"/>
                  <a:pt x="15" y="3"/>
                  <a:pt x="15" y="3"/>
                </a:cubicBezTo>
                <a:cubicBezTo>
                  <a:pt x="23" y="3"/>
                  <a:pt x="23" y="3"/>
                  <a:pt x="23" y="3"/>
                </a:cubicBezTo>
                <a:cubicBezTo>
                  <a:pt x="23" y="4"/>
                  <a:pt x="23" y="4"/>
                  <a:pt x="23" y="4"/>
                </a:cubicBezTo>
                <a:cubicBezTo>
                  <a:pt x="23" y="5"/>
                  <a:pt x="23" y="5"/>
                  <a:pt x="23" y="5"/>
                </a:cubicBezTo>
                <a:cubicBezTo>
                  <a:pt x="23" y="6"/>
                  <a:pt x="24" y="7"/>
                  <a:pt x="25" y="7"/>
                </a:cubicBezTo>
                <a:cubicBezTo>
                  <a:pt x="27" y="7"/>
                  <a:pt x="27" y="7"/>
                  <a:pt x="27" y="7"/>
                </a:cubicBezTo>
                <a:cubicBezTo>
                  <a:pt x="27" y="15"/>
                  <a:pt x="27" y="15"/>
                  <a:pt x="27" y="15"/>
                </a:cubicBezTo>
                <a:cubicBezTo>
                  <a:pt x="29" y="15"/>
                  <a:pt x="29" y="15"/>
                  <a:pt x="29" y="15"/>
                </a:cubicBezTo>
                <a:close/>
                <a:moveTo>
                  <a:pt x="25" y="3"/>
                </a:moveTo>
                <a:cubicBezTo>
                  <a:pt x="25" y="3"/>
                  <a:pt x="25" y="3"/>
                  <a:pt x="25" y="3"/>
                </a:cubicBezTo>
                <a:cubicBezTo>
                  <a:pt x="25" y="3"/>
                  <a:pt x="25" y="3"/>
                  <a:pt x="25" y="3"/>
                </a:cubicBezTo>
                <a:cubicBezTo>
                  <a:pt x="25" y="3"/>
                  <a:pt x="25" y="3"/>
                  <a:pt x="25" y="3"/>
                </a:cubicBezTo>
                <a:close/>
                <a:moveTo>
                  <a:pt x="6" y="13"/>
                </a:moveTo>
                <a:cubicBezTo>
                  <a:pt x="6" y="10"/>
                  <a:pt x="6" y="10"/>
                  <a:pt x="6" y="10"/>
                </a:cubicBezTo>
                <a:cubicBezTo>
                  <a:pt x="6" y="10"/>
                  <a:pt x="7" y="9"/>
                  <a:pt x="7" y="9"/>
                </a:cubicBezTo>
                <a:cubicBezTo>
                  <a:pt x="7" y="9"/>
                  <a:pt x="7" y="9"/>
                  <a:pt x="7" y="9"/>
                </a:cubicBezTo>
                <a:cubicBezTo>
                  <a:pt x="8" y="9"/>
                  <a:pt x="8" y="10"/>
                  <a:pt x="8" y="10"/>
                </a:cubicBezTo>
                <a:cubicBezTo>
                  <a:pt x="8" y="18"/>
                  <a:pt x="8" y="27"/>
                  <a:pt x="8" y="35"/>
                </a:cubicBezTo>
                <a:cubicBezTo>
                  <a:pt x="8" y="35"/>
                  <a:pt x="8" y="36"/>
                  <a:pt x="8" y="36"/>
                </a:cubicBezTo>
                <a:cubicBezTo>
                  <a:pt x="5" y="36"/>
                  <a:pt x="3" y="36"/>
                  <a:pt x="1" y="36"/>
                </a:cubicBezTo>
                <a:cubicBezTo>
                  <a:pt x="0" y="36"/>
                  <a:pt x="0" y="35"/>
                  <a:pt x="0" y="35"/>
                </a:cubicBezTo>
                <a:cubicBezTo>
                  <a:pt x="0" y="27"/>
                  <a:pt x="0" y="21"/>
                  <a:pt x="0" y="13"/>
                </a:cubicBezTo>
                <a:cubicBezTo>
                  <a:pt x="0" y="13"/>
                  <a:pt x="0" y="13"/>
                  <a:pt x="1" y="13"/>
                </a:cubicBezTo>
                <a:cubicBezTo>
                  <a:pt x="6" y="13"/>
                  <a:pt x="6" y="13"/>
                  <a:pt x="6" y="13"/>
                </a:cubicBezTo>
                <a:close/>
                <a:moveTo>
                  <a:pt x="12" y="35"/>
                </a:moveTo>
                <a:cubicBezTo>
                  <a:pt x="30" y="35"/>
                  <a:pt x="30" y="35"/>
                  <a:pt x="30" y="35"/>
                </a:cubicBezTo>
                <a:cubicBezTo>
                  <a:pt x="30" y="34"/>
                  <a:pt x="30" y="34"/>
                  <a:pt x="30" y="34"/>
                </a:cubicBezTo>
                <a:cubicBezTo>
                  <a:pt x="12" y="34"/>
                  <a:pt x="12" y="34"/>
                  <a:pt x="12" y="34"/>
                </a:cubicBezTo>
                <a:cubicBezTo>
                  <a:pt x="12" y="35"/>
                  <a:pt x="12" y="35"/>
                  <a:pt x="12" y="35"/>
                </a:cubicBezTo>
                <a:close/>
                <a:moveTo>
                  <a:pt x="23" y="29"/>
                </a:moveTo>
                <a:cubicBezTo>
                  <a:pt x="23" y="29"/>
                  <a:pt x="23" y="29"/>
                  <a:pt x="23" y="29"/>
                </a:cubicBezTo>
                <a:cubicBezTo>
                  <a:pt x="23" y="31"/>
                  <a:pt x="23" y="31"/>
                  <a:pt x="23" y="31"/>
                </a:cubicBezTo>
                <a:cubicBezTo>
                  <a:pt x="23" y="32"/>
                  <a:pt x="23" y="32"/>
                  <a:pt x="23" y="32"/>
                </a:cubicBezTo>
                <a:cubicBezTo>
                  <a:pt x="25" y="32"/>
                  <a:pt x="25" y="32"/>
                  <a:pt x="25" y="32"/>
                </a:cubicBezTo>
                <a:cubicBezTo>
                  <a:pt x="26" y="32"/>
                  <a:pt x="26" y="32"/>
                  <a:pt x="26" y="31"/>
                </a:cubicBezTo>
                <a:cubicBezTo>
                  <a:pt x="26" y="29"/>
                  <a:pt x="26" y="29"/>
                  <a:pt x="26" y="29"/>
                </a:cubicBezTo>
                <a:cubicBezTo>
                  <a:pt x="26" y="29"/>
                  <a:pt x="26" y="29"/>
                  <a:pt x="25" y="29"/>
                </a:cubicBezTo>
                <a:cubicBezTo>
                  <a:pt x="23" y="29"/>
                  <a:pt x="23" y="29"/>
                  <a:pt x="23" y="29"/>
                </a:cubicBezTo>
                <a:close/>
                <a:moveTo>
                  <a:pt x="20" y="29"/>
                </a:moveTo>
                <a:cubicBezTo>
                  <a:pt x="20" y="29"/>
                  <a:pt x="20" y="29"/>
                  <a:pt x="20" y="29"/>
                </a:cubicBezTo>
                <a:cubicBezTo>
                  <a:pt x="20" y="31"/>
                  <a:pt x="20" y="31"/>
                  <a:pt x="20" y="31"/>
                </a:cubicBezTo>
                <a:cubicBezTo>
                  <a:pt x="20" y="32"/>
                  <a:pt x="20" y="32"/>
                  <a:pt x="20" y="32"/>
                </a:cubicBezTo>
                <a:cubicBezTo>
                  <a:pt x="22" y="32"/>
                  <a:pt x="22" y="32"/>
                  <a:pt x="22" y="32"/>
                </a:cubicBezTo>
                <a:cubicBezTo>
                  <a:pt x="22" y="32"/>
                  <a:pt x="22" y="32"/>
                  <a:pt x="22" y="31"/>
                </a:cubicBezTo>
                <a:cubicBezTo>
                  <a:pt x="22" y="29"/>
                  <a:pt x="22" y="29"/>
                  <a:pt x="22" y="29"/>
                </a:cubicBezTo>
                <a:cubicBezTo>
                  <a:pt x="22" y="29"/>
                  <a:pt x="22" y="29"/>
                  <a:pt x="22" y="29"/>
                </a:cubicBezTo>
                <a:cubicBezTo>
                  <a:pt x="20" y="29"/>
                  <a:pt x="20" y="29"/>
                  <a:pt x="20" y="29"/>
                </a:cubicBezTo>
                <a:close/>
                <a:moveTo>
                  <a:pt x="16" y="29"/>
                </a:moveTo>
                <a:cubicBezTo>
                  <a:pt x="16" y="29"/>
                  <a:pt x="16" y="29"/>
                  <a:pt x="16" y="29"/>
                </a:cubicBezTo>
                <a:cubicBezTo>
                  <a:pt x="16" y="31"/>
                  <a:pt x="16" y="31"/>
                  <a:pt x="16" y="31"/>
                </a:cubicBezTo>
                <a:cubicBezTo>
                  <a:pt x="16" y="32"/>
                  <a:pt x="16" y="32"/>
                  <a:pt x="16" y="32"/>
                </a:cubicBezTo>
                <a:cubicBezTo>
                  <a:pt x="19" y="32"/>
                  <a:pt x="19" y="32"/>
                  <a:pt x="19" y="32"/>
                </a:cubicBezTo>
                <a:cubicBezTo>
                  <a:pt x="19" y="32"/>
                  <a:pt x="19" y="32"/>
                  <a:pt x="19" y="31"/>
                </a:cubicBezTo>
                <a:cubicBezTo>
                  <a:pt x="19" y="29"/>
                  <a:pt x="19" y="29"/>
                  <a:pt x="19" y="29"/>
                </a:cubicBezTo>
                <a:cubicBezTo>
                  <a:pt x="19" y="29"/>
                  <a:pt x="19" y="29"/>
                  <a:pt x="19" y="29"/>
                </a:cubicBezTo>
                <a:cubicBezTo>
                  <a:pt x="16" y="29"/>
                  <a:pt x="16" y="29"/>
                  <a:pt x="16" y="29"/>
                </a:cubicBezTo>
                <a:close/>
                <a:moveTo>
                  <a:pt x="23" y="26"/>
                </a:moveTo>
                <a:cubicBezTo>
                  <a:pt x="23" y="26"/>
                  <a:pt x="23" y="26"/>
                  <a:pt x="23" y="26"/>
                </a:cubicBezTo>
                <a:cubicBezTo>
                  <a:pt x="23" y="28"/>
                  <a:pt x="23" y="28"/>
                  <a:pt x="23" y="28"/>
                </a:cubicBezTo>
                <a:cubicBezTo>
                  <a:pt x="23" y="28"/>
                  <a:pt x="23" y="28"/>
                  <a:pt x="23" y="28"/>
                </a:cubicBezTo>
                <a:cubicBezTo>
                  <a:pt x="25" y="28"/>
                  <a:pt x="25" y="28"/>
                  <a:pt x="25" y="28"/>
                </a:cubicBezTo>
                <a:cubicBezTo>
                  <a:pt x="26" y="28"/>
                  <a:pt x="26" y="28"/>
                  <a:pt x="26" y="28"/>
                </a:cubicBezTo>
                <a:cubicBezTo>
                  <a:pt x="26" y="26"/>
                  <a:pt x="26" y="26"/>
                  <a:pt x="26" y="26"/>
                </a:cubicBezTo>
                <a:cubicBezTo>
                  <a:pt x="26" y="26"/>
                  <a:pt x="26" y="26"/>
                  <a:pt x="25" y="26"/>
                </a:cubicBezTo>
                <a:cubicBezTo>
                  <a:pt x="23" y="26"/>
                  <a:pt x="23" y="26"/>
                  <a:pt x="23" y="26"/>
                </a:cubicBezTo>
                <a:close/>
                <a:moveTo>
                  <a:pt x="20" y="26"/>
                </a:moveTo>
                <a:cubicBezTo>
                  <a:pt x="20" y="26"/>
                  <a:pt x="20" y="26"/>
                  <a:pt x="20" y="26"/>
                </a:cubicBezTo>
                <a:cubicBezTo>
                  <a:pt x="20" y="28"/>
                  <a:pt x="20" y="28"/>
                  <a:pt x="20" y="28"/>
                </a:cubicBezTo>
                <a:cubicBezTo>
                  <a:pt x="20" y="28"/>
                  <a:pt x="20" y="28"/>
                  <a:pt x="20" y="28"/>
                </a:cubicBezTo>
                <a:cubicBezTo>
                  <a:pt x="22" y="28"/>
                  <a:pt x="22" y="28"/>
                  <a:pt x="22" y="28"/>
                </a:cubicBezTo>
                <a:cubicBezTo>
                  <a:pt x="22" y="28"/>
                  <a:pt x="22" y="28"/>
                  <a:pt x="22" y="28"/>
                </a:cubicBezTo>
                <a:cubicBezTo>
                  <a:pt x="22" y="26"/>
                  <a:pt x="22" y="26"/>
                  <a:pt x="22" y="26"/>
                </a:cubicBezTo>
                <a:cubicBezTo>
                  <a:pt x="22" y="26"/>
                  <a:pt x="22" y="26"/>
                  <a:pt x="22" y="26"/>
                </a:cubicBezTo>
                <a:cubicBezTo>
                  <a:pt x="20" y="26"/>
                  <a:pt x="20" y="26"/>
                  <a:pt x="20" y="26"/>
                </a:cubicBezTo>
                <a:close/>
                <a:moveTo>
                  <a:pt x="16" y="26"/>
                </a:moveTo>
                <a:cubicBezTo>
                  <a:pt x="16" y="26"/>
                  <a:pt x="16" y="26"/>
                  <a:pt x="16" y="26"/>
                </a:cubicBezTo>
                <a:cubicBezTo>
                  <a:pt x="16" y="28"/>
                  <a:pt x="16" y="28"/>
                  <a:pt x="16" y="28"/>
                </a:cubicBezTo>
                <a:cubicBezTo>
                  <a:pt x="16" y="28"/>
                  <a:pt x="16" y="28"/>
                  <a:pt x="16" y="28"/>
                </a:cubicBezTo>
                <a:cubicBezTo>
                  <a:pt x="19" y="28"/>
                  <a:pt x="19" y="28"/>
                  <a:pt x="19" y="28"/>
                </a:cubicBezTo>
                <a:cubicBezTo>
                  <a:pt x="19" y="28"/>
                  <a:pt x="19" y="28"/>
                  <a:pt x="19" y="28"/>
                </a:cubicBezTo>
                <a:cubicBezTo>
                  <a:pt x="19" y="26"/>
                  <a:pt x="19" y="26"/>
                  <a:pt x="19" y="26"/>
                </a:cubicBezTo>
                <a:cubicBezTo>
                  <a:pt x="19" y="26"/>
                  <a:pt x="19" y="26"/>
                  <a:pt x="19" y="26"/>
                </a:cubicBezTo>
                <a:cubicBezTo>
                  <a:pt x="16" y="26"/>
                  <a:pt x="16" y="26"/>
                  <a:pt x="16" y="26"/>
                </a:cubicBezTo>
                <a:close/>
                <a:moveTo>
                  <a:pt x="23" y="23"/>
                </a:moveTo>
                <a:cubicBezTo>
                  <a:pt x="23" y="23"/>
                  <a:pt x="23" y="23"/>
                  <a:pt x="23" y="23"/>
                </a:cubicBezTo>
                <a:cubicBezTo>
                  <a:pt x="23" y="25"/>
                  <a:pt x="23" y="25"/>
                  <a:pt x="23" y="25"/>
                </a:cubicBezTo>
                <a:cubicBezTo>
                  <a:pt x="23" y="25"/>
                  <a:pt x="23" y="25"/>
                  <a:pt x="23" y="25"/>
                </a:cubicBezTo>
                <a:cubicBezTo>
                  <a:pt x="25" y="25"/>
                  <a:pt x="25" y="25"/>
                  <a:pt x="25" y="25"/>
                </a:cubicBezTo>
                <a:cubicBezTo>
                  <a:pt x="26" y="25"/>
                  <a:pt x="26" y="25"/>
                  <a:pt x="26" y="25"/>
                </a:cubicBezTo>
                <a:cubicBezTo>
                  <a:pt x="26" y="23"/>
                  <a:pt x="26" y="23"/>
                  <a:pt x="26" y="23"/>
                </a:cubicBezTo>
                <a:cubicBezTo>
                  <a:pt x="26" y="23"/>
                  <a:pt x="26" y="23"/>
                  <a:pt x="25" y="23"/>
                </a:cubicBezTo>
                <a:cubicBezTo>
                  <a:pt x="23" y="23"/>
                  <a:pt x="23" y="23"/>
                  <a:pt x="23" y="23"/>
                </a:cubicBezTo>
                <a:close/>
                <a:moveTo>
                  <a:pt x="20" y="23"/>
                </a:moveTo>
                <a:cubicBezTo>
                  <a:pt x="20" y="23"/>
                  <a:pt x="20" y="23"/>
                  <a:pt x="20" y="23"/>
                </a:cubicBezTo>
                <a:cubicBezTo>
                  <a:pt x="20" y="25"/>
                  <a:pt x="20" y="25"/>
                  <a:pt x="20" y="25"/>
                </a:cubicBezTo>
                <a:cubicBezTo>
                  <a:pt x="20" y="25"/>
                  <a:pt x="20" y="25"/>
                  <a:pt x="20" y="25"/>
                </a:cubicBezTo>
                <a:cubicBezTo>
                  <a:pt x="22" y="25"/>
                  <a:pt x="22" y="25"/>
                  <a:pt x="22" y="25"/>
                </a:cubicBezTo>
                <a:cubicBezTo>
                  <a:pt x="22" y="25"/>
                  <a:pt x="22" y="25"/>
                  <a:pt x="22" y="25"/>
                </a:cubicBezTo>
                <a:cubicBezTo>
                  <a:pt x="22" y="23"/>
                  <a:pt x="22" y="23"/>
                  <a:pt x="22" y="23"/>
                </a:cubicBezTo>
                <a:cubicBezTo>
                  <a:pt x="22" y="23"/>
                  <a:pt x="22" y="23"/>
                  <a:pt x="22" y="23"/>
                </a:cubicBezTo>
                <a:cubicBezTo>
                  <a:pt x="20" y="23"/>
                  <a:pt x="20" y="23"/>
                  <a:pt x="20" y="23"/>
                </a:cubicBezTo>
                <a:close/>
                <a:moveTo>
                  <a:pt x="16" y="23"/>
                </a:moveTo>
                <a:cubicBezTo>
                  <a:pt x="16" y="23"/>
                  <a:pt x="16" y="23"/>
                  <a:pt x="16" y="23"/>
                </a:cubicBezTo>
                <a:cubicBezTo>
                  <a:pt x="16" y="25"/>
                  <a:pt x="16" y="25"/>
                  <a:pt x="16" y="25"/>
                </a:cubicBezTo>
                <a:cubicBezTo>
                  <a:pt x="16" y="25"/>
                  <a:pt x="16" y="25"/>
                  <a:pt x="16" y="25"/>
                </a:cubicBezTo>
                <a:cubicBezTo>
                  <a:pt x="19" y="25"/>
                  <a:pt x="19" y="25"/>
                  <a:pt x="19" y="25"/>
                </a:cubicBezTo>
                <a:cubicBezTo>
                  <a:pt x="19" y="25"/>
                  <a:pt x="19" y="25"/>
                  <a:pt x="19" y="25"/>
                </a:cubicBezTo>
                <a:cubicBezTo>
                  <a:pt x="19" y="23"/>
                  <a:pt x="19" y="23"/>
                  <a:pt x="19" y="23"/>
                </a:cubicBezTo>
                <a:cubicBezTo>
                  <a:pt x="19" y="23"/>
                  <a:pt x="19" y="23"/>
                  <a:pt x="19" y="23"/>
                </a:cubicBezTo>
                <a:cubicBezTo>
                  <a:pt x="16" y="23"/>
                  <a:pt x="16" y="23"/>
                  <a:pt x="16" y="23"/>
                </a:cubicBezTo>
                <a:close/>
                <a:moveTo>
                  <a:pt x="26" y="18"/>
                </a:moveTo>
                <a:cubicBezTo>
                  <a:pt x="26" y="18"/>
                  <a:pt x="26" y="18"/>
                  <a:pt x="26" y="18"/>
                </a:cubicBezTo>
                <a:cubicBezTo>
                  <a:pt x="16" y="18"/>
                  <a:pt x="16" y="18"/>
                  <a:pt x="16" y="18"/>
                </a:cubicBezTo>
                <a:cubicBezTo>
                  <a:pt x="16" y="18"/>
                  <a:pt x="16" y="18"/>
                  <a:pt x="16" y="18"/>
                </a:cubicBezTo>
                <a:cubicBezTo>
                  <a:pt x="16" y="20"/>
                  <a:pt x="16" y="20"/>
                  <a:pt x="16" y="20"/>
                </a:cubicBezTo>
                <a:cubicBezTo>
                  <a:pt x="16" y="20"/>
                  <a:pt x="16" y="21"/>
                  <a:pt x="16" y="21"/>
                </a:cubicBezTo>
                <a:cubicBezTo>
                  <a:pt x="26" y="21"/>
                  <a:pt x="26" y="21"/>
                  <a:pt x="26" y="21"/>
                </a:cubicBezTo>
                <a:cubicBezTo>
                  <a:pt x="26" y="21"/>
                  <a:pt x="26" y="20"/>
                  <a:pt x="26" y="20"/>
                </a:cubicBezTo>
                <a:cubicBezTo>
                  <a:pt x="26" y="19"/>
                  <a:pt x="26" y="19"/>
                  <a:pt x="26" y="1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0" name="Freeform 171"/>
          <p:cNvSpPr>
            <a:spLocks noEditPoints="1"/>
          </p:cNvSpPr>
          <p:nvPr/>
        </p:nvSpPr>
        <p:spPr bwMode="auto">
          <a:xfrm>
            <a:off x="6238292" y="5019965"/>
            <a:ext cx="307663" cy="238891"/>
          </a:xfrm>
          <a:custGeom>
            <a:avLst/>
            <a:gdLst>
              <a:gd name="T0" fmla="*/ 31 w 32"/>
              <a:gd name="T1" fmla="*/ 22 h 25"/>
              <a:gd name="T2" fmla="*/ 31 w 32"/>
              <a:gd name="T3" fmla="*/ 17 h 25"/>
              <a:gd name="T4" fmla="*/ 32 w 32"/>
              <a:gd name="T5" fmla="*/ 2 h 25"/>
              <a:gd name="T6" fmla="*/ 11 w 32"/>
              <a:gd name="T7" fmla="*/ 0 h 25"/>
              <a:gd name="T8" fmla="*/ 10 w 32"/>
              <a:gd name="T9" fmla="*/ 2 h 25"/>
              <a:gd name="T10" fmla="*/ 24 w 32"/>
              <a:gd name="T11" fmla="*/ 4 h 25"/>
              <a:gd name="T12" fmla="*/ 29 w 32"/>
              <a:gd name="T13" fmla="*/ 4 h 25"/>
              <a:gd name="T14" fmla="*/ 29 w 32"/>
              <a:gd name="T15" fmla="*/ 5 h 25"/>
              <a:gd name="T16" fmla="*/ 24 w 32"/>
              <a:gd name="T17" fmla="*/ 5 h 25"/>
              <a:gd name="T18" fmla="*/ 29 w 32"/>
              <a:gd name="T19" fmla="*/ 8 h 25"/>
              <a:gd name="T20" fmla="*/ 29 w 32"/>
              <a:gd name="T21" fmla="*/ 8 h 25"/>
              <a:gd name="T22" fmla="*/ 24 w 32"/>
              <a:gd name="T23" fmla="*/ 9 h 25"/>
              <a:gd name="T24" fmla="*/ 29 w 32"/>
              <a:gd name="T25" fmla="*/ 11 h 25"/>
              <a:gd name="T26" fmla="*/ 29 w 32"/>
              <a:gd name="T27" fmla="*/ 12 h 25"/>
              <a:gd name="T28" fmla="*/ 24 w 32"/>
              <a:gd name="T29" fmla="*/ 13 h 25"/>
              <a:gd name="T30" fmla="*/ 22 w 32"/>
              <a:gd name="T31" fmla="*/ 19 h 25"/>
              <a:gd name="T32" fmla="*/ 21 w 32"/>
              <a:gd name="T33" fmla="*/ 20 h 25"/>
              <a:gd name="T34" fmla="*/ 1 w 32"/>
              <a:gd name="T35" fmla="*/ 25 h 25"/>
              <a:gd name="T36" fmla="*/ 1 w 32"/>
              <a:gd name="T37" fmla="*/ 20 h 25"/>
              <a:gd name="T38" fmla="*/ 0 w 32"/>
              <a:gd name="T39" fmla="*/ 5 h 25"/>
              <a:gd name="T40" fmla="*/ 21 w 32"/>
              <a:gd name="T41" fmla="*/ 3 h 25"/>
              <a:gd name="T42" fmla="*/ 22 w 32"/>
              <a:gd name="T43" fmla="*/ 19 h 25"/>
              <a:gd name="T44" fmla="*/ 19 w 32"/>
              <a:gd name="T45" fmla="*/ 7 h 25"/>
              <a:gd name="T46" fmla="*/ 19 w 32"/>
              <a:gd name="T47" fmla="*/ 8 h 25"/>
              <a:gd name="T48" fmla="*/ 3 w 32"/>
              <a:gd name="T49" fmla="*/ 9 h 25"/>
              <a:gd name="T50" fmla="*/ 3 w 32"/>
              <a:gd name="T51" fmla="*/ 8 h 25"/>
              <a:gd name="T52" fmla="*/ 3 w 32"/>
              <a:gd name="T53" fmla="*/ 11 h 25"/>
              <a:gd name="T54" fmla="*/ 19 w 32"/>
              <a:gd name="T55" fmla="*/ 11 h 25"/>
              <a:gd name="T56" fmla="*/ 19 w 32"/>
              <a:gd name="T57" fmla="*/ 12 h 25"/>
              <a:gd name="T58" fmla="*/ 3 w 32"/>
              <a:gd name="T59" fmla="*/ 11 h 25"/>
              <a:gd name="T60" fmla="*/ 3 w 32"/>
              <a:gd name="T61" fmla="*/ 11 h 25"/>
              <a:gd name="T62" fmla="*/ 19 w 32"/>
              <a:gd name="T63" fmla="*/ 14 h 25"/>
              <a:gd name="T64" fmla="*/ 19 w 32"/>
              <a:gd name="T65" fmla="*/ 15 h 25"/>
              <a:gd name="T66" fmla="*/ 3 w 32"/>
              <a:gd name="T67" fmla="*/ 16 h 25"/>
              <a:gd name="T68" fmla="*/ 3 w 32"/>
              <a:gd name="T69" fmla="*/ 15 h 25"/>
              <a:gd name="T70" fmla="*/ 2 w 32"/>
              <a:gd name="T71" fmla="*/ 22 h 25"/>
              <a:gd name="T72" fmla="*/ 2 w 32"/>
              <a:gd name="T73" fmla="*/ 19 h 25"/>
              <a:gd name="T74" fmla="*/ 1 w 32"/>
              <a:gd name="T75" fmla="*/ 6 h 25"/>
              <a:gd name="T76" fmla="*/ 20 w 32"/>
              <a:gd name="T77" fmla="*/ 4 h 25"/>
              <a:gd name="T78" fmla="*/ 21 w 32"/>
              <a:gd name="T79" fmla="*/ 18 h 25"/>
              <a:gd name="T80" fmla="*/ 20 w 32"/>
              <a:gd name="T81"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 h="25">
                <a:moveTo>
                  <a:pt x="24" y="17"/>
                </a:moveTo>
                <a:cubicBezTo>
                  <a:pt x="27" y="17"/>
                  <a:pt x="29" y="20"/>
                  <a:pt x="31" y="22"/>
                </a:cubicBezTo>
                <a:cubicBezTo>
                  <a:pt x="31" y="20"/>
                  <a:pt x="31" y="19"/>
                  <a:pt x="31" y="17"/>
                </a:cubicBezTo>
                <a:cubicBezTo>
                  <a:pt x="31" y="17"/>
                  <a:pt x="31" y="17"/>
                  <a:pt x="31" y="17"/>
                </a:cubicBezTo>
                <a:cubicBezTo>
                  <a:pt x="32" y="17"/>
                  <a:pt x="32" y="16"/>
                  <a:pt x="32" y="16"/>
                </a:cubicBezTo>
                <a:cubicBezTo>
                  <a:pt x="32" y="12"/>
                  <a:pt x="32" y="5"/>
                  <a:pt x="32" y="2"/>
                </a:cubicBezTo>
                <a:cubicBezTo>
                  <a:pt x="32" y="1"/>
                  <a:pt x="32" y="0"/>
                  <a:pt x="31" y="0"/>
                </a:cubicBezTo>
                <a:cubicBezTo>
                  <a:pt x="24" y="0"/>
                  <a:pt x="18" y="0"/>
                  <a:pt x="11" y="0"/>
                </a:cubicBezTo>
                <a:cubicBezTo>
                  <a:pt x="11" y="0"/>
                  <a:pt x="10" y="1"/>
                  <a:pt x="10" y="2"/>
                </a:cubicBezTo>
                <a:cubicBezTo>
                  <a:pt x="10" y="2"/>
                  <a:pt x="10" y="2"/>
                  <a:pt x="10" y="2"/>
                </a:cubicBezTo>
                <a:cubicBezTo>
                  <a:pt x="21" y="2"/>
                  <a:pt x="21" y="2"/>
                  <a:pt x="21" y="2"/>
                </a:cubicBezTo>
                <a:cubicBezTo>
                  <a:pt x="22" y="2"/>
                  <a:pt x="23" y="3"/>
                  <a:pt x="24" y="4"/>
                </a:cubicBezTo>
                <a:cubicBezTo>
                  <a:pt x="24" y="4"/>
                  <a:pt x="24" y="4"/>
                  <a:pt x="24" y="4"/>
                </a:cubicBezTo>
                <a:cubicBezTo>
                  <a:pt x="29" y="4"/>
                  <a:pt x="29" y="4"/>
                  <a:pt x="29" y="4"/>
                </a:cubicBezTo>
                <a:cubicBezTo>
                  <a:pt x="29" y="4"/>
                  <a:pt x="29" y="4"/>
                  <a:pt x="29" y="5"/>
                </a:cubicBezTo>
                <a:cubicBezTo>
                  <a:pt x="29" y="5"/>
                  <a:pt x="29" y="5"/>
                  <a:pt x="29" y="5"/>
                </a:cubicBezTo>
                <a:cubicBezTo>
                  <a:pt x="29" y="5"/>
                  <a:pt x="29" y="5"/>
                  <a:pt x="29" y="5"/>
                </a:cubicBezTo>
                <a:cubicBezTo>
                  <a:pt x="24" y="5"/>
                  <a:pt x="24" y="5"/>
                  <a:pt x="24" y="5"/>
                </a:cubicBezTo>
                <a:cubicBezTo>
                  <a:pt x="24" y="8"/>
                  <a:pt x="24" y="8"/>
                  <a:pt x="24" y="8"/>
                </a:cubicBezTo>
                <a:cubicBezTo>
                  <a:pt x="29" y="8"/>
                  <a:pt x="29" y="8"/>
                  <a:pt x="29" y="8"/>
                </a:cubicBezTo>
                <a:cubicBezTo>
                  <a:pt x="29" y="8"/>
                  <a:pt x="29" y="8"/>
                  <a:pt x="29" y="8"/>
                </a:cubicBezTo>
                <a:cubicBezTo>
                  <a:pt x="29" y="8"/>
                  <a:pt x="29" y="8"/>
                  <a:pt x="29" y="8"/>
                </a:cubicBezTo>
                <a:cubicBezTo>
                  <a:pt x="29" y="9"/>
                  <a:pt x="29" y="9"/>
                  <a:pt x="29" y="9"/>
                </a:cubicBezTo>
                <a:cubicBezTo>
                  <a:pt x="24" y="9"/>
                  <a:pt x="24" y="9"/>
                  <a:pt x="24" y="9"/>
                </a:cubicBezTo>
                <a:cubicBezTo>
                  <a:pt x="24" y="11"/>
                  <a:pt x="24" y="11"/>
                  <a:pt x="24" y="11"/>
                </a:cubicBezTo>
                <a:cubicBezTo>
                  <a:pt x="29" y="11"/>
                  <a:pt x="29" y="11"/>
                  <a:pt x="29" y="11"/>
                </a:cubicBezTo>
                <a:cubicBezTo>
                  <a:pt x="29" y="11"/>
                  <a:pt x="29" y="12"/>
                  <a:pt x="29" y="12"/>
                </a:cubicBezTo>
                <a:cubicBezTo>
                  <a:pt x="29" y="12"/>
                  <a:pt x="29" y="12"/>
                  <a:pt x="29" y="12"/>
                </a:cubicBezTo>
                <a:cubicBezTo>
                  <a:pt x="29" y="12"/>
                  <a:pt x="29" y="13"/>
                  <a:pt x="29" y="13"/>
                </a:cubicBezTo>
                <a:cubicBezTo>
                  <a:pt x="24" y="13"/>
                  <a:pt x="24" y="13"/>
                  <a:pt x="24" y="13"/>
                </a:cubicBezTo>
                <a:cubicBezTo>
                  <a:pt x="24" y="17"/>
                  <a:pt x="24" y="17"/>
                  <a:pt x="24" y="17"/>
                </a:cubicBezTo>
                <a:close/>
                <a:moveTo>
                  <a:pt x="22" y="19"/>
                </a:moveTo>
                <a:cubicBezTo>
                  <a:pt x="22" y="19"/>
                  <a:pt x="22" y="20"/>
                  <a:pt x="22" y="20"/>
                </a:cubicBezTo>
                <a:cubicBezTo>
                  <a:pt x="22" y="20"/>
                  <a:pt x="21" y="20"/>
                  <a:pt x="21" y="20"/>
                </a:cubicBezTo>
                <a:cubicBezTo>
                  <a:pt x="15" y="20"/>
                  <a:pt x="7" y="19"/>
                  <a:pt x="3" y="23"/>
                </a:cubicBezTo>
                <a:cubicBezTo>
                  <a:pt x="2" y="24"/>
                  <a:pt x="2" y="25"/>
                  <a:pt x="1" y="25"/>
                </a:cubicBezTo>
                <a:cubicBezTo>
                  <a:pt x="1" y="24"/>
                  <a:pt x="1" y="22"/>
                  <a:pt x="1" y="20"/>
                </a:cubicBezTo>
                <a:cubicBezTo>
                  <a:pt x="1" y="20"/>
                  <a:pt x="1" y="20"/>
                  <a:pt x="1" y="20"/>
                </a:cubicBezTo>
                <a:cubicBezTo>
                  <a:pt x="0" y="20"/>
                  <a:pt x="0" y="20"/>
                  <a:pt x="0" y="19"/>
                </a:cubicBezTo>
                <a:cubicBezTo>
                  <a:pt x="0" y="5"/>
                  <a:pt x="0" y="5"/>
                  <a:pt x="0" y="5"/>
                </a:cubicBezTo>
                <a:cubicBezTo>
                  <a:pt x="0" y="4"/>
                  <a:pt x="0" y="3"/>
                  <a:pt x="1" y="3"/>
                </a:cubicBezTo>
                <a:cubicBezTo>
                  <a:pt x="8" y="3"/>
                  <a:pt x="14" y="3"/>
                  <a:pt x="21" y="3"/>
                </a:cubicBezTo>
                <a:cubicBezTo>
                  <a:pt x="22" y="3"/>
                  <a:pt x="22" y="4"/>
                  <a:pt x="22" y="5"/>
                </a:cubicBezTo>
                <a:cubicBezTo>
                  <a:pt x="22" y="8"/>
                  <a:pt x="22" y="15"/>
                  <a:pt x="22" y="19"/>
                </a:cubicBezTo>
                <a:close/>
                <a:moveTo>
                  <a:pt x="3" y="7"/>
                </a:moveTo>
                <a:cubicBezTo>
                  <a:pt x="19" y="7"/>
                  <a:pt x="19" y="7"/>
                  <a:pt x="19" y="7"/>
                </a:cubicBezTo>
                <a:cubicBezTo>
                  <a:pt x="19" y="7"/>
                  <a:pt x="19" y="8"/>
                  <a:pt x="19" y="8"/>
                </a:cubicBezTo>
                <a:cubicBezTo>
                  <a:pt x="19" y="8"/>
                  <a:pt x="19" y="8"/>
                  <a:pt x="19" y="8"/>
                </a:cubicBezTo>
                <a:cubicBezTo>
                  <a:pt x="19" y="8"/>
                  <a:pt x="19" y="9"/>
                  <a:pt x="19" y="9"/>
                </a:cubicBezTo>
                <a:cubicBezTo>
                  <a:pt x="3" y="9"/>
                  <a:pt x="3" y="9"/>
                  <a:pt x="3" y="9"/>
                </a:cubicBezTo>
                <a:cubicBezTo>
                  <a:pt x="3" y="9"/>
                  <a:pt x="3" y="8"/>
                  <a:pt x="3" y="8"/>
                </a:cubicBezTo>
                <a:cubicBezTo>
                  <a:pt x="3" y="8"/>
                  <a:pt x="3" y="8"/>
                  <a:pt x="3" y="8"/>
                </a:cubicBezTo>
                <a:cubicBezTo>
                  <a:pt x="3" y="8"/>
                  <a:pt x="3" y="7"/>
                  <a:pt x="3" y="7"/>
                </a:cubicBezTo>
                <a:close/>
                <a:moveTo>
                  <a:pt x="3" y="11"/>
                </a:moveTo>
                <a:cubicBezTo>
                  <a:pt x="19" y="11"/>
                  <a:pt x="19" y="11"/>
                  <a:pt x="19" y="11"/>
                </a:cubicBezTo>
                <a:cubicBezTo>
                  <a:pt x="19" y="11"/>
                  <a:pt x="19" y="11"/>
                  <a:pt x="19" y="11"/>
                </a:cubicBezTo>
                <a:cubicBezTo>
                  <a:pt x="19" y="11"/>
                  <a:pt x="19" y="11"/>
                  <a:pt x="19" y="11"/>
                </a:cubicBezTo>
                <a:cubicBezTo>
                  <a:pt x="19" y="12"/>
                  <a:pt x="19" y="12"/>
                  <a:pt x="19" y="12"/>
                </a:cubicBezTo>
                <a:cubicBezTo>
                  <a:pt x="3" y="12"/>
                  <a:pt x="3" y="12"/>
                  <a:pt x="3" y="12"/>
                </a:cubicBezTo>
                <a:cubicBezTo>
                  <a:pt x="3" y="12"/>
                  <a:pt x="3" y="12"/>
                  <a:pt x="3" y="11"/>
                </a:cubicBezTo>
                <a:cubicBezTo>
                  <a:pt x="3" y="11"/>
                  <a:pt x="3" y="11"/>
                  <a:pt x="3" y="11"/>
                </a:cubicBezTo>
                <a:cubicBezTo>
                  <a:pt x="3" y="11"/>
                  <a:pt x="3" y="11"/>
                  <a:pt x="3" y="11"/>
                </a:cubicBezTo>
                <a:close/>
                <a:moveTo>
                  <a:pt x="3" y="14"/>
                </a:moveTo>
                <a:cubicBezTo>
                  <a:pt x="19" y="14"/>
                  <a:pt x="19" y="14"/>
                  <a:pt x="19" y="14"/>
                </a:cubicBezTo>
                <a:cubicBezTo>
                  <a:pt x="19" y="14"/>
                  <a:pt x="19" y="15"/>
                  <a:pt x="19" y="15"/>
                </a:cubicBezTo>
                <a:cubicBezTo>
                  <a:pt x="19" y="15"/>
                  <a:pt x="19" y="15"/>
                  <a:pt x="19" y="15"/>
                </a:cubicBezTo>
                <a:cubicBezTo>
                  <a:pt x="19" y="15"/>
                  <a:pt x="19" y="16"/>
                  <a:pt x="19" y="16"/>
                </a:cubicBezTo>
                <a:cubicBezTo>
                  <a:pt x="3" y="16"/>
                  <a:pt x="3" y="16"/>
                  <a:pt x="3" y="16"/>
                </a:cubicBezTo>
                <a:cubicBezTo>
                  <a:pt x="3" y="16"/>
                  <a:pt x="3" y="15"/>
                  <a:pt x="3" y="15"/>
                </a:cubicBezTo>
                <a:cubicBezTo>
                  <a:pt x="3" y="15"/>
                  <a:pt x="3" y="15"/>
                  <a:pt x="3" y="15"/>
                </a:cubicBezTo>
                <a:cubicBezTo>
                  <a:pt x="3" y="15"/>
                  <a:pt x="3" y="14"/>
                  <a:pt x="3" y="14"/>
                </a:cubicBezTo>
                <a:close/>
                <a:moveTo>
                  <a:pt x="2" y="22"/>
                </a:moveTo>
                <a:cubicBezTo>
                  <a:pt x="2" y="21"/>
                  <a:pt x="2" y="20"/>
                  <a:pt x="3" y="19"/>
                </a:cubicBezTo>
                <a:cubicBezTo>
                  <a:pt x="2" y="19"/>
                  <a:pt x="2" y="19"/>
                  <a:pt x="2" y="19"/>
                </a:cubicBezTo>
                <a:cubicBezTo>
                  <a:pt x="1" y="19"/>
                  <a:pt x="1" y="19"/>
                  <a:pt x="1" y="18"/>
                </a:cubicBezTo>
                <a:cubicBezTo>
                  <a:pt x="1" y="6"/>
                  <a:pt x="1" y="6"/>
                  <a:pt x="1" y="6"/>
                </a:cubicBezTo>
                <a:cubicBezTo>
                  <a:pt x="1" y="5"/>
                  <a:pt x="1" y="4"/>
                  <a:pt x="2" y="4"/>
                </a:cubicBezTo>
                <a:cubicBezTo>
                  <a:pt x="8" y="4"/>
                  <a:pt x="14" y="4"/>
                  <a:pt x="20" y="4"/>
                </a:cubicBezTo>
                <a:cubicBezTo>
                  <a:pt x="21" y="4"/>
                  <a:pt x="21" y="5"/>
                  <a:pt x="21" y="6"/>
                </a:cubicBezTo>
                <a:cubicBezTo>
                  <a:pt x="21" y="9"/>
                  <a:pt x="21" y="15"/>
                  <a:pt x="21" y="18"/>
                </a:cubicBezTo>
                <a:cubicBezTo>
                  <a:pt x="21" y="19"/>
                  <a:pt x="21" y="19"/>
                  <a:pt x="21" y="19"/>
                </a:cubicBezTo>
                <a:cubicBezTo>
                  <a:pt x="21" y="19"/>
                  <a:pt x="20" y="19"/>
                  <a:pt x="20" y="19"/>
                </a:cubicBezTo>
                <a:cubicBezTo>
                  <a:pt x="14" y="19"/>
                  <a:pt x="5" y="19"/>
                  <a:pt x="2"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1" name="Freeform 172"/>
          <p:cNvSpPr>
            <a:spLocks noEditPoints="1"/>
          </p:cNvSpPr>
          <p:nvPr/>
        </p:nvSpPr>
        <p:spPr bwMode="auto">
          <a:xfrm>
            <a:off x="1911109" y="5019965"/>
            <a:ext cx="276897" cy="258799"/>
          </a:xfrm>
          <a:custGeom>
            <a:avLst/>
            <a:gdLst>
              <a:gd name="T0" fmla="*/ 18 w 29"/>
              <a:gd name="T1" fmla="*/ 1 h 27"/>
              <a:gd name="T2" fmla="*/ 9 w 29"/>
              <a:gd name="T3" fmla="*/ 8 h 27"/>
              <a:gd name="T4" fmla="*/ 1 w 29"/>
              <a:gd name="T5" fmla="*/ 4 h 27"/>
              <a:gd name="T6" fmla="*/ 1 w 29"/>
              <a:gd name="T7" fmla="*/ 6 h 27"/>
              <a:gd name="T8" fmla="*/ 7 w 29"/>
              <a:gd name="T9" fmla="*/ 22 h 27"/>
              <a:gd name="T10" fmla="*/ 3 w 29"/>
              <a:gd name="T11" fmla="*/ 23 h 27"/>
              <a:gd name="T12" fmla="*/ 25 w 29"/>
              <a:gd name="T13" fmla="*/ 9 h 27"/>
              <a:gd name="T14" fmla="*/ 29 w 29"/>
              <a:gd name="T15" fmla="*/ 8 h 27"/>
              <a:gd name="T16" fmla="*/ 26 w 29"/>
              <a:gd name="T17" fmla="*/ 7 h 27"/>
              <a:gd name="T18" fmla="*/ 29 w 29"/>
              <a:gd name="T19" fmla="*/ 5 h 27"/>
              <a:gd name="T20" fmla="*/ 24 w 29"/>
              <a:gd name="T21" fmla="*/ 6 h 27"/>
              <a:gd name="T22" fmla="*/ 18 w 29"/>
              <a:gd name="T23" fmla="*/ 1 h 27"/>
              <a:gd name="T24" fmla="*/ 20 w 29"/>
              <a:gd name="T25" fmla="*/ 4 h 27"/>
              <a:gd name="T26" fmla="*/ 21 w 29"/>
              <a:gd name="T27" fmla="*/ 6 h 27"/>
              <a:gd name="T28" fmla="*/ 19 w 29"/>
              <a:gd name="T29" fmla="*/ 8 h 27"/>
              <a:gd name="T30" fmla="*/ 18 w 29"/>
              <a:gd name="T31" fmla="*/ 5 h 27"/>
              <a:gd name="T32" fmla="*/ 20 w 29"/>
              <a:gd name="T3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8" y="1"/>
                </a:moveTo>
                <a:cubicBezTo>
                  <a:pt x="14" y="0"/>
                  <a:pt x="10" y="3"/>
                  <a:pt x="9" y="8"/>
                </a:cubicBezTo>
                <a:cubicBezTo>
                  <a:pt x="6" y="7"/>
                  <a:pt x="4" y="6"/>
                  <a:pt x="1" y="4"/>
                </a:cubicBezTo>
                <a:cubicBezTo>
                  <a:pt x="1" y="5"/>
                  <a:pt x="1" y="6"/>
                  <a:pt x="1" y="6"/>
                </a:cubicBezTo>
                <a:cubicBezTo>
                  <a:pt x="0" y="12"/>
                  <a:pt x="2" y="18"/>
                  <a:pt x="7" y="22"/>
                </a:cubicBezTo>
                <a:cubicBezTo>
                  <a:pt x="6" y="22"/>
                  <a:pt x="4" y="22"/>
                  <a:pt x="3" y="23"/>
                </a:cubicBezTo>
                <a:cubicBezTo>
                  <a:pt x="12" y="27"/>
                  <a:pt x="24" y="20"/>
                  <a:pt x="25" y="9"/>
                </a:cubicBezTo>
                <a:cubicBezTo>
                  <a:pt x="26" y="9"/>
                  <a:pt x="27" y="8"/>
                  <a:pt x="29" y="8"/>
                </a:cubicBezTo>
                <a:cubicBezTo>
                  <a:pt x="26" y="7"/>
                  <a:pt x="26" y="7"/>
                  <a:pt x="26" y="7"/>
                </a:cubicBezTo>
                <a:cubicBezTo>
                  <a:pt x="29" y="5"/>
                  <a:pt x="29" y="5"/>
                  <a:pt x="29" y="5"/>
                </a:cubicBezTo>
                <a:cubicBezTo>
                  <a:pt x="27" y="6"/>
                  <a:pt x="25" y="6"/>
                  <a:pt x="24" y="6"/>
                </a:cubicBezTo>
                <a:cubicBezTo>
                  <a:pt x="23" y="3"/>
                  <a:pt x="21" y="1"/>
                  <a:pt x="18" y="1"/>
                </a:cubicBezTo>
                <a:close/>
                <a:moveTo>
                  <a:pt x="20" y="4"/>
                </a:moveTo>
                <a:cubicBezTo>
                  <a:pt x="21" y="4"/>
                  <a:pt x="22" y="5"/>
                  <a:pt x="21" y="6"/>
                </a:cubicBezTo>
                <a:cubicBezTo>
                  <a:pt x="21" y="7"/>
                  <a:pt x="20" y="8"/>
                  <a:pt x="19" y="8"/>
                </a:cubicBezTo>
                <a:cubicBezTo>
                  <a:pt x="18" y="7"/>
                  <a:pt x="18" y="6"/>
                  <a:pt x="18" y="5"/>
                </a:cubicBezTo>
                <a:cubicBezTo>
                  <a:pt x="18" y="4"/>
                  <a:pt x="19" y="4"/>
                  <a:pt x="20"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2" name="Freeform 173"/>
          <p:cNvSpPr>
            <a:spLocks noEditPoints="1"/>
          </p:cNvSpPr>
          <p:nvPr/>
        </p:nvSpPr>
        <p:spPr bwMode="auto">
          <a:xfrm>
            <a:off x="6851806" y="5038063"/>
            <a:ext cx="316712" cy="202696"/>
          </a:xfrm>
          <a:custGeom>
            <a:avLst/>
            <a:gdLst>
              <a:gd name="T0" fmla="*/ 31 w 33"/>
              <a:gd name="T1" fmla="*/ 0 h 21"/>
              <a:gd name="T2" fmla="*/ 2 w 33"/>
              <a:gd name="T3" fmla="*/ 0 h 21"/>
              <a:gd name="T4" fmla="*/ 1 w 33"/>
              <a:gd name="T5" fmla="*/ 0 h 21"/>
              <a:gd name="T6" fmla="*/ 0 w 33"/>
              <a:gd name="T7" fmla="*/ 2 h 21"/>
              <a:gd name="T8" fmla="*/ 16 w 33"/>
              <a:gd name="T9" fmla="*/ 13 h 21"/>
              <a:gd name="T10" fmla="*/ 17 w 33"/>
              <a:gd name="T11" fmla="*/ 14 h 21"/>
              <a:gd name="T12" fmla="*/ 18 w 33"/>
              <a:gd name="T13" fmla="*/ 13 h 21"/>
              <a:gd name="T14" fmla="*/ 33 w 33"/>
              <a:gd name="T15" fmla="*/ 2 h 21"/>
              <a:gd name="T16" fmla="*/ 32 w 33"/>
              <a:gd name="T17" fmla="*/ 0 h 21"/>
              <a:gd name="T18" fmla="*/ 31 w 33"/>
              <a:gd name="T19" fmla="*/ 0 h 21"/>
              <a:gd name="T20" fmla="*/ 33 w 33"/>
              <a:gd name="T21" fmla="*/ 17 h 21"/>
              <a:gd name="T22" fmla="*/ 24 w 33"/>
              <a:gd name="T23" fmla="*/ 10 h 21"/>
              <a:gd name="T24" fmla="*/ 33 w 33"/>
              <a:gd name="T25" fmla="*/ 4 h 21"/>
              <a:gd name="T26" fmla="*/ 33 w 33"/>
              <a:gd name="T27" fmla="*/ 17 h 21"/>
              <a:gd name="T28" fmla="*/ 32 w 33"/>
              <a:gd name="T29" fmla="*/ 20 h 21"/>
              <a:gd name="T30" fmla="*/ 31 w 33"/>
              <a:gd name="T31" fmla="*/ 21 h 21"/>
              <a:gd name="T32" fmla="*/ 2 w 33"/>
              <a:gd name="T33" fmla="*/ 21 h 21"/>
              <a:gd name="T34" fmla="*/ 1 w 33"/>
              <a:gd name="T35" fmla="*/ 20 h 21"/>
              <a:gd name="T36" fmla="*/ 0 w 33"/>
              <a:gd name="T37" fmla="*/ 19 h 21"/>
              <a:gd name="T38" fmla="*/ 11 w 33"/>
              <a:gd name="T39" fmla="*/ 11 h 21"/>
              <a:gd name="T40" fmla="*/ 15 w 33"/>
              <a:gd name="T41" fmla="*/ 15 h 21"/>
              <a:gd name="T42" fmla="*/ 17 w 33"/>
              <a:gd name="T43" fmla="*/ 15 h 21"/>
              <a:gd name="T44" fmla="*/ 18 w 33"/>
              <a:gd name="T45" fmla="*/ 15 h 21"/>
              <a:gd name="T46" fmla="*/ 23 w 33"/>
              <a:gd name="T47" fmla="*/ 11 h 21"/>
              <a:gd name="T48" fmla="*/ 33 w 33"/>
              <a:gd name="T49" fmla="*/ 19 h 21"/>
              <a:gd name="T50" fmla="*/ 32 w 33"/>
              <a:gd name="T51" fmla="*/ 20 h 21"/>
              <a:gd name="T52" fmla="*/ 0 w 33"/>
              <a:gd name="T53" fmla="*/ 4 h 21"/>
              <a:gd name="T54" fmla="*/ 9 w 33"/>
              <a:gd name="T55" fmla="*/ 10 h 21"/>
              <a:gd name="T56" fmla="*/ 0 w 33"/>
              <a:gd name="T57" fmla="*/ 17 h 21"/>
              <a:gd name="T58" fmla="*/ 0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31" y="0"/>
                </a:moveTo>
                <a:cubicBezTo>
                  <a:pt x="2" y="0"/>
                  <a:pt x="2" y="0"/>
                  <a:pt x="2" y="0"/>
                </a:cubicBezTo>
                <a:cubicBezTo>
                  <a:pt x="2" y="0"/>
                  <a:pt x="1" y="0"/>
                  <a:pt x="1" y="0"/>
                </a:cubicBezTo>
                <a:cubicBezTo>
                  <a:pt x="1" y="1"/>
                  <a:pt x="0" y="1"/>
                  <a:pt x="0" y="2"/>
                </a:cubicBezTo>
                <a:cubicBezTo>
                  <a:pt x="16" y="13"/>
                  <a:pt x="16" y="13"/>
                  <a:pt x="16" y="13"/>
                </a:cubicBezTo>
                <a:cubicBezTo>
                  <a:pt x="16" y="13"/>
                  <a:pt x="16" y="14"/>
                  <a:pt x="17" y="14"/>
                </a:cubicBezTo>
                <a:cubicBezTo>
                  <a:pt x="17" y="14"/>
                  <a:pt x="17" y="13"/>
                  <a:pt x="18" y="13"/>
                </a:cubicBezTo>
                <a:cubicBezTo>
                  <a:pt x="33" y="2"/>
                  <a:pt x="33" y="2"/>
                  <a:pt x="33" y="2"/>
                </a:cubicBezTo>
                <a:cubicBezTo>
                  <a:pt x="33" y="1"/>
                  <a:pt x="33" y="1"/>
                  <a:pt x="32" y="0"/>
                </a:cubicBezTo>
                <a:cubicBezTo>
                  <a:pt x="32" y="0"/>
                  <a:pt x="32" y="0"/>
                  <a:pt x="31" y="0"/>
                </a:cubicBezTo>
                <a:close/>
                <a:moveTo>
                  <a:pt x="33" y="17"/>
                </a:moveTo>
                <a:cubicBezTo>
                  <a:pt x="24" y="10"/>
                  <a:pt x="24" y="10"/>
                  <a:pt x="24" y="10"/>
                </a:cubicBezTo>
                <a:cubicBezTo>
                  <a:pt x="33" y="4"/>
                  <a:pt x="33" y="4"/>
                  <a:pt x="33" y="4"/>
                </a:cubicBezTo>
                <a:cubicBezTo>
                  <a:pt x="33" y="17"/>
                  <a:pt x="33" y="17"/>
                  <a:pt x="33" y="17"/>
                </a:cubicBezTo>
                <a:close/>
                <a:moveTo>
                  <a:pt x="32" y="20"/>
                </a:moveTo>
                <a:cubicBezTo>
                  <a:pt x="32" y="21"/>
                  <a:pt x="32" y="21"/>
                  <a:pt x="31" y="21"/>
                </a:cubicBezTo>
                <a:cubicBezTo>
                  <a:pt x="2" y="21"/>
                  <a:pt x="2" y="21"/>
                  <a:pt x="2" y="21"/>
                </a:cubicBezTo>
                <a:cubicBezTo>
                  <a:pt x="2" y="21"/>
                  <a:pt x="1" y="21"/>
                  <a:pt x="1" y="20"/>
                </a:cubicBezTo>
                <a:cubicBezTo>
                  <a:pt x="1" y="20"/>
                  <a:pt x="0" y="19"/>
                  <a:pt x="0" y="19"/>
                </a:cubicBezTo>
                <a:cubicBezTo>
                  <a:pt x="11" y="11"/>
                  <a:pt x="11" y="11"/>
                  <a:pt x="11" y="11"/>
                </a:cubicBezTo>
                <a:cubicBezTo>
                  <a:pt x="15" y="15"/>
                  <a:pt x="15" y="15"/>
                  <a:pt x="15" y="15"/>
                </a:cubicBezTo>
                <a:cubicBezTo>
                  <a:pt x="16" y="15"/>
                  <a:pt x="16" y="15"/>
                  <a:pt x="17" y="15"/>
                </a:cubicBezTo>
                <a:cubicBezTo>
                  <a:pt x="17" y="15"/>
                  <a:pt x="18" y="15"/>
                  <a:pt x="18" y="15"/>
                </a:cubicBezTo>
                <a:cubicBezTo>
                  <a:pt x="23" y="11"/>
                  <a:pt x="23" y="11"/>
                  <a:pt x="23" y="11"/>
                </a:cubicBezTo>
                <a:cubicBezTo>
                  <a:pt x="33" y="19"/>
                  <a:pt x="33" y="19"/>
                  <a:pt x="33" y="19"/>
                </a:cubicBezTo>
                <a:cubicBezTo>
                  <a:pt x="33" y="19"/>
                  <a:pt x="33" y="20"/>
                  <a:pt x="32" y="20"/>
                </a:cubicBezTo>
                <a:close/>
                <a:moveTo>
                  <a:pt x="0" y="4"/>
                </a:moveTo>
                <a:cubicBezTo>
                  <a:pt x="9" y="10"/>
                  <a:pt x="9" y="10"/>
                  <a:pt x="9" y="10"/>
                </a:cubicBezTo>
                <a:cubicBezTo>
                  <a:pt x="0" y="17"/>
                  <a:pt x="0" y="17"/>
                  <a:pt x="0" y="17"/>
                </a:cubicBezTo>
                <a:lnTo>
                  <a:pt x="0"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3" name="Freeform 174"/>
          <p:cNvSpPr>
            <a:spLocks noEditPoints="1"/>
          </p:cNvSpPr>
          <p:nvPr/>
        </p:nvSpPr>
        <p:spPr bwMode="auto">
          <a:xfrm>
            <a:off x="7476181" y="4981960"/>
            <a:ext cx="316712" cy="305853"/>
          </a:xfrm>
          <a:custGeom>
            <a:avLst/>
            <a:gdLst>
              <a:gd name="T0" fmla="*/ 0 w 33"/>
              <a:gd name="T1" fmla="*/ 15 h 32"/>
              <a:gd name="T2" fmla="*/ 0 w 33"/>
              <a:gd name="T3" fmla="*/ 28 h 32"/>
              <a:gd name="T4" fmla="*/ 9 w 33"/>
              <a:gd name="T5" fmla="*/ 22 h 32"/>
              <a:gd name="T6" fmla="*/ 0 w 33"/>
              <a:gd name="T7" fmla="*/ 15 h 32"/>
              <a:gd name="T8" fmla="*/ 0 w 33"/>
              <a:gd name="T9" fmla="*/ 12 h 32"/>
              <a:gd name="T10" fmla="*/ 15 w 33"/>
              <a:gd name="T11" fmla="*/ 1 h 32"/>
              <a:gd name="T12" fmla="*/ 16 w 33"/>
              <a:gd name="T13" fmla="*/ 0 h 32"/>
              <a:gd name="T14" fmla="*/ 17 w 33"/>
              <a:gd name="T15" fmla="*/ 1 h 32"/>
              <a:gd name="T16" fmla="*/ 33 w 33"/>
              <a:gd name="T17" fmla="*/ 12 h 32"/>
              <a:gd name="T18" fmla="*/ 33 w 33"/>
              <a:gd name="T19" fmla="*/ 13 h 32"/>
              <a:gd name="T20" fmla="*/ 30 w 33"/>
              <a:gd name="T21" fmla="*/ 15 h 32"/>
              <a:gd name="T22" fmla="*/ 3 w 33"/>
              <a:gd name="T23" fmla="*/ 15 h 32"/>
              <a:gd name="T24" fmla="*/ 0 w 33"/>
              <a:gd name="T25" fmla="*/ 13 h 32"/>
              <a:gd name="T26" fmla="*/ 0 w 33"/>
              <a:gd name="T27" fmla="*/ 12 h 32"/>
              <a:gd name="T28" fmla="*/ 32 w 33"/>
              <a:gd name="T29" fmla="*/ 32 h 32"/>
              <a:gd name="T30" fmla="*/ 31 w 33"/>
              <a:gd name="T31" fmla="*/ 32 h 32"/>
              <a:gd name="T32" fmla="*/ 2 w 33"/>
              <a:gd name="T33" fmla="*/ 32 h 32"/>
              <a:gd name="T34" fmla="*/ 1 w 33"/>
              <a:gd name="T35" fmla="*/ 32 h 32"/>
              <a:gd name="T36" fmla="*/ 0 w 33"/>
              <a:gd name="T37" fmla="*/ 31 h 32"/>
              <a:gd name="T38" fmla="*/ 10 w 33"/>
              <a:gd name="T39" fmla="*/ 23 h 32"/>
              <a:gd name="T40" fmla="*/ 15 w 33"/>
              <a:gd name="T41" fmla="*/ 27 h 32"/>
              <a:gd name="T42" fmla="*/ 16 w 33"/>
              <a:gd name="T43" fmla="*/ 27 h 32"/>
              <a:gd name="T44" fmla="*/ 18 w 33"/>
              <a:gd name="T45" fmla="*/ 27 h 32"/>
              <a:gd name="T46" fmla="*/ 23 w 33"/>
              <a:gd name="T47" fmla="*/ 23 h 32"/>
              <a:gd name="T48" fmla="*/ 33 w 33"/>
              <a:gd name="T49" fmla="*/ 31 h 32"/>
              <a:gd name="T50" fmla="*/ 32 w 33"/>
              <a:gd name="T51" fmla="*/ 32 h 32"/>
              <a:gd name="T52" fmla="*/ 33 w 33"/>
              <a:gd name="T53" fmla="*/ 28 h 32"/>
              <a:gd name="T54" fmla="*/ 33 w 33"/>
              <a:gd name="T55" fmla="*/ 15 h 32"/>
              <a:gd name="T56" fmla="*/ 24 w 33"/>
              <a:gd name="T57" fmla="*/ 22 h 32"/>
              <a:gd name="T58" fmla="*/ 33 w 33"/>
              <a:gd name="T5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32">
                <a:moveTo>
                  <a:pt x="0" y="15"/>
                </a:moveTo>
                <a:cubicBezTo>
                  <a:pt x="0" y="28"/>
                  <a:pt x="0" y="28"/>
                  <a:pt x="0" y="28"/>
                </a:cubicBezTo>
                <a:cubicBezTo>
                  <a:pt x="9" y="22"/>
                  <a:pt x="9" y="22"/>
                  <a:pt x="9" y="22"/>
                </a:cubicBezTo>
                <a:cubicBezTo>
                  <a:pt x="0" y="15"/>
                  <a:pt x="0" y="15"/>
                  <a:pt x="0" y="15"/>
                </a:cubicBezTo>
                <a:close/>
                <a:moveTo>
                  <a:pt x="0" y="12"/>
                </a:moveTo>
                <a:cubicBezTo>
                  <a:pt x="15" y="1"/>
                  <a:pt x="15" y="1"/>
                  <a:pt x="15" y="1"/>
                </a:cubicBezTo>
                <a:cubicBezTo>
                  <a:pt x="16" y="0"/>
                  <a:pt x="16" y="0"/>
                  <a:pt x="16" y="0"/>
                </a:cubicBezTo>
                <a:cubicBezTo>
                  <a:pt x="17" y="0"/>
                  <a:pt x="17" y="0"/>
                  <a:pt x="17" y="1"/>
                </a:cubicBezTo>
                <a:cubicBezTo>
                  <a:pt x="33" y="12"/>
                  <a:pt x="33" y="12"/>
                  <a:pt x="33" y="12"/>
                </a:cubicBezTo>
                <a:cubicBezTo>
                  <a:pt x="33" y="12"/>
                  <a:pt x="33" y="13"/>
                  <a:pt x="33" y="13"/>
                </a:cubicBezTo>
                <a:cubicBezTo>
                  <a:pt x="30" y="15"/>
                  <a:pt x="30" y="15"/>
                  <a:pt x="30" y="15"/>
                </a:cubicBezTo>
                <a:cubicBezTo>
                  <a:pt x="3" y="15"/>
                  <a:pt x="3" y="15"/>
                  <a:pt x="3" y="15"/>
                </a:cubicBezTo>
                <a:cubicBezTo>
                  <a:pt x="0" y="13"/>
                  <a:pt x="0" y="13"/>
                  <a:pt x="0" y="13"/>
                </a:cubicBezTo>
                <a:cubicBezTo>
                  <a:pt x="0" y="13"/>
                  <a:pt x="0" y="12"/>
                  <a:pt x="0" y="12"/>
                </a:cubicBezTo>
                <a:close/>
                <a:moveTo>
                  <a:pt x="32" y="32"/>
                </a:moveTo>
                <a:cubicBezTo>
                  <a:pt x="32" y="32"/>
                  <a:pt x="31" y="32"/>
                  <a:pt x="31" y="32"/>
                </a:cubicBezTo>
                <a:cubicBezTo>
                  <a:pt x="2" y="32"/>
                  <a:pt x="2" y="32"/>
                  <a:pt x="2" y="32"/>
                </a:cubicBezTo>
                <a:cubicBezTo>
                  <a:pt x="1" y="32"/>
                  <a:pt x="1" y="32"/>
                  <a:pt x="1" y="32"/>
                </a:cubicBezTo>
                <a:cubicBezTo>
                  <a:pt x="0" y="32"/>
                  <a:pt x="0" y="31"/>
                  <a:pt x="0" y="31"/>
                </a:cubicBezTo>
                <a:cubicBezTo>
                  <a:pt x="10" y="23"/>
                  <a:pt x="10" y="23"/>
                  <a:pt x="10" y="23"/>
                </a:cubicBezTo>
                <a:cubicBezTo>
                  <a:pt x="15" y="27"/>
                  <a:pt x="15" y="27"/>
                  <a:pt x="15" y="27"/>
                </a:cubicBezTo>
                <a:cubicBezTo>
                  <a:pt x="15" y="27"/>
                  <a:pt x="16" y="27"/>
                  <a:pt x="16" y="27"/>
                </a:cubicBezTo>
                <a:cubicBezTo>
                  <a:pt x="17" y="27"/>
                  <a:pt x="17" y="27"/>
                  <a:pt x="18" y="27"/>
                </a:cubicBezTo>
                <a:cubicBezTo>
                  <a:pt x="23" y="23"/>
                  <a:pt x="23" y="23"/>
                  <a:pt x="23" y="23"/>
                </a:cubicBezTo>
                <a:cubicBezTo>
                  <a:pt x="33" y="31"/>
                  <a:pt x="33" y="31"/>
                  <a:pt x="33" y="31"/>
                </a:cubicBezTo>
                <a:cubicBezTo>
                  <a:pt x="33" y="31"/>
                  <a:pt x="32" y="32"/>
                  <a:pt x="32" y="32"/>
                </a:cubicBezTo>
                <a:close/>
                <a:moveTo>
                  <a:pt x="33" y="28"/>
                </a:moveTo>
                <a:cubicBezTo>
                  <a:pt x="33" y="15"/>
                  <a:pt x="33" y="15"/>
                  <a:pt x="33" y="15"/>
                </a:cubicBezTo>
                <a:cubicBezTo>
                  <a:pt x="24" y="22"/>
                  <a:pt x="24" y="22"/>
                  <a:pt x="24" y="22"/>
                </a:cubicBezTo>
                <a:lnTo>
                  <a:pt x="33" y="2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4" name="Freeform 175"/>
          <p:cNvSpPr>
            <a:spLocks noEditPoints="1"/>
          </p:cNvSpPr>
          <p:nvPr/>
        </p:nvSpPr>
        <p:spPr bwMode="auto">
          <a:xfrm>
            <a:off x="2591586" y="4991009"/>
            <a:ext cx="162880" cy="278706"/>
          </a:xfrm>
          <a:custGeom>
            <a:avLst/>
            <a:gdLst>
              <a:gd name="T0" fmla="*/ 9 w 17"/>
              <a:gd name="T1" fmla="*/ 0 h 29"/>
              <a:gd name="T2" fmla="*/ 9 w 17"/>
              <a:gd name="T3" fmla="*/ 0 h 29"/>
              <a:gd name="T4" fmla="*/ 14 w 17"/>
              <a:gd name="T5" fmla="*/ 6 h 29"/>
              <a:gd name="T6" fmla="*/ 14 w 17"/>
              <a:gd name="T7" fmla="*/ 15 h 29"/>
              <a:gd name="T8" fmla="*/ 9 w 17"/>
              <a:gd name="T9" fmla="*/ 21 h 29"/>
              <a:gd name="T10" fmla="*/ 9 w 17"/>
              <a:gd name="T11" fmla="*/ 21 h 29"/>
              <a:gd name="T12" fmla="*/ 3 w 17"/>
              <a:gd name="T13" fmla="*/ 15 h 29"/>
              <a:gd name="T14" fmla="*/ 3 w 17"/>
              <a:gd name="T15" fmla="*/ 6 h 29"/>
              <a:gd name="T16" fmla="*/ 9 w 17"/>
              <a:gd name="T17" fmla="*/ 0 h 29"/>
              <a:gd name="T18" fmla="*/ 6 w 17"/>
              <a:gd name="T19" fmla="*/ 15 h 29"/>
              <a:gd name="T20" fmla="*/ 6 w 17"/>
              <a:gd name="T21" fmla="*/ 6 h 29"/>
              <a:gd name="T22" fmla="*/ 7 w 17"/>
              <a:gd name="T23" fmla="*/ 4 h 29"/>
              <a:gd name="T24" fmla="*/ 8 w 17"/>
              <a:gd name="T25" fmla="*/ 3 h 29"/>
              <a:gd name="T26" fmla="*/ 8 w 17"/>
              <a:gd name="T27" fmla="*/ 2 h 29"/>
              <a:gd name="T28" fmla="*/ 7 w 17"/>
              <a:gd name="T29" fmla="*/ 2 h 29"/>
              <a:gd name="T30" fmla="*/ 5 w 17"/>
              <a:gd name="T31" fmla="*/ 4 h 29"/>
              <a:gd name="T32" fmla="*/ 4 w 17"/>
              <a:gd name="T33" fmla="*/ 6 h 29"/>
              <a:gd name="T34" fmla="*/ 4 w 17"/>
              <a:gd name="T35" fmla="*/ 15 h 29"/>
              <a:gd name="T36" fmla="*/ 5 w 17"/>
              <a:gd name="T37" fmla="*/ 16 h 29"/>
              <a:gd name="T38" fmla="*/ 6 w 17"/>
              <a:gd name="T39" fmla="*/ 15 h 29"/>
              <a:gd name="T40" fmla="*/ 10 w 17"/>
              <a:gd name="T41" fmla="*/ 23 h 29"/>
              <a:gd name="T42" fmla="*/ 14 w 17"/>
              <a:gd name="T43" fmla="*/ 21 h 29"/>
              <a:gd name="T44" fmla="*/ 17 w 17"/>
              <a:gd name="T45" fmla="*/ 15 h 29"/>
              <a:gd name="T46" fmla="*/ 16 w 17"/>
              <a:gd name="T47" fmla="*/ 14 h 29"/>
              <a:gd name="T48" fmla="*/ 15 w 17"/>
              <a:gd name="T49" fmla="*/ 15 h 29"/>
              <a:gd name="T50" fmla="*/ 13 w 17"/>
              <a:gd name="T51" fmla="*/ 20 h 29"/>
              <a:gd name="T52" fmla="*/ 9 w 17"/>
              <a:gd name="T53" fmla="*/ 21 h 29"/>
              <a:gd name="T54" fmla="*/ 4 w 17"/>
              <a:gd name="T55" fmla="*/ 20 h 29"/>
              <a:gd name="T56" fmla="*/ 2 w 17"/>
              <a:gd name="T57" fmla="*/ 15 h 29"/>
              <a:gd name="T58" fmla="*/ 1 w 17"/>
              <a:gd name="T59" fmla="*/ 14 h 29"/>
              <a:gd name="T60" fmla="*/ 0 w 17"/>
              <a:gd name="T61" fmla="*/ 15 h 29"/>
              <a:gd name="T62" fmla="*/ 3 w 17"/>
              <a:gd name="T63" fmla="*/ 21 h 29"/>
              <a:gd name="T64" fmla="*/ 8 w 17"/>
              <a:gd name="T65" fmla="*/ 23 h 29"/>
              <a:gd name="T66" fmla="*/ 8 w 17"/>
              <a:gd name="T67" fmla="*/ 27 h 29"/>
              <a:gd name="T68" fmla="*/ 1 w 17"/>
              <a:gd name="T69" fmla="*/ 27 h 29"/>
              <a:gd name="T70" fmla="*/ 0 w 17"/>
              <a:gd name="T71" fmla="*/ 28 h 29"/>
              <a:gd name="T72" fmla="*/ 1 w 17"/>
              <a:gd name="T73" fmla="*/ 29 h 29"/>
              <a:gd name="T74" fmla="*/ 16 w 17"/>
              <a:gd name="T75" fmla="*/ 29 h 29"/>
              <a:gd name="T76" fmla="*/ 17 w 17"/>
              <a:gd name="T77" fmla="*/ 28 h 29"/>
              <a:gd name="T78" fmla="*/ 16 w 17"/>
              <a:gd name="T79" fmla="*/ 27 h 29"/>
              <a:gd name="T80" fmla="*/ 10 w 17"/>
              <a:gd name="T81" fmla="*/ 27 h 29"/>
              <a:gd name="T82" fmla="*/ 10 w 17"/>
              <a:gd name="T8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29">
                <a:moveTo>
                  <a:pt x="9" y="0"/>
                </a:moveTo>
                <a:cubicBezTo>
                  <a:pt x="9" y="0"/>
                  <a:pt x="9" y="0"/>
                  <a:pt x="9" y="0"/>
                </a:cubicBezTo>
                <a:cubicBezTo>
                  <a:pt x="12" y="0"/>
                  <a:pt x="14" y="3"/>
                  <a:pt x="14" y="6"/>
                </a:cubicBezTo>
                <a:cubicBezTo>
                  <a:pt x="14" y="15"/>
                  <a:pt x="14" y="15"/>
                  <a:pt x="14" y="15"/>
                </a:cubicBezTo>
                <a:cubicBezTo>
                  <a:pt x="14" y="18"/>
                  <a:pt x="12" y="21"/>
                  <a:pt x="9" y="21"/>
                </a:cubicBezTo>
                <a:cubicBezTo>
                  <a:pt x="9" y="21"/>
                  <a:pt x="9" y="21"/>
                  <a:pt x="9" y="21"/>
                </a:cubicBezTo>
                <a:cubicBezTo>
                  <a:pt x="6" y="21"/>
                  <a:pt x="3" y="18"/>
                  <a:pt x="3" y="15"/>
                </a:cubicBezTo>
                <a:cubicBezTo>
                  <a:pt x="3" y="6"/>
                  <a:pt x="3" y="6"/>
                  <a:pt x="3" y="6"/>
                </a:cubicBezTo>
                <a:cubicBezTo>
                  <a:pt x="3" y="3"/>
                  <a:pt x="6" y="0"/>
                  <a:pt x="9" y="0"/>
                </a:cubicBezTo>
                <a:close/>
                <a:moveTo>
                  <a:pt x="6" y="15"/>
                </a:moveTo>
                <a:cubicBezTo>
                  <a:pt x="6" y="6"/>
                  <a:pt x="6" y="6"/>
                  <a:pt x="6" y="6"/>
                </a:cubicBezTo>
                <a:cubicBezTo>
                  <a:pt x="6" y="6"/>
                  <a:pt x="6" y="5"/>
                  <a:pt x="7" y="4"/>
                </a:cubicBezTo>
                <a:cubicBezTo>
                  <a:pt x="7" y="4"/>
                  <a:pt x="7" y="4"/>
                  <a:pt x="8" y="3"/>
                </a:cubicBezTo>
                <a:cubicBezTo>
                  <a:pt x="8" y="3"/>
                  <a:pt x="8" y="3"/>
                  <a:pt x="8" y="2"/>
                </a:cubicBezTo>
                <a:cubicBezTo>
                  <a:pt x="8" y="2"/>
                  <a:pt x="7" y="2"/>
                  <a:pt x="7" y="2"/>
                </a:cubicBezTo>
                <a:cubicBezTo>
                  <a:pt x="6" y="2"/>
                  <a:pt x="5" y="3"/>
                  <a:pt x="5" y="4"/>
                </a:cubicBezTo>
                <a:cubicBezTo>
                  <a:pt x="5" y="4"/>
                  <a:pt x="4" y="5"/>
                  <a:pt x="4" y="6"/>
                </a:cubicBezTo>
                <a:cubicBezTo>
                  <a:pt x="4" y="15"/>
                  <a:pt x="4" y="15"/>
                  <a:pt x="4" y="15"/>
                </a:cubicBezTo>
                <a:cubicBezTo>
                  <a:pt x="4" y="15"/>
                  <a:pt x="5" y="16"/>
                  <a:pt x="5" y="16"/>
                </a:cubicBezTo>
                <a:cubicBezTo>
                  <a:pt x="6" y="16"/>
                  <a:pt x="6" y="15"/>
                  <a:pt x="6" y="15"/>
                </a:cubicBezTo>
                <a:close/>
                <a:moveTo>
                  <a:pt x="10" y="23"/>
                </a:moveTo>
                <a:cubicBezTo>
                  <a:pt x="11" y="23"/>
                  <a:pt x="13" y="22"/>
                  <a:pt x="14" y="21"/>
                </a:cubicBezTo>
                <a:cubicBezTo>
                  <a:pt x="16" y="20"/>
                  <a:pt x="17" y="17"/>
                  <a:pt x="17" y="15"/>
                </a:cubicBezTo>
                <a:cubicBezTo>
                  <a:pt x="17" y="15"/>
                  <a:pt x="16" y="14"/>
                  <a:pt x="16" y="14"/>
                </a:cubicBezTo>
                <a:cubicBezTo>
                  <a:pt x="15" y="14"/>
                  <a:pt x="15" y="15"/>
                  <a:pt x="15" y="15"/>
                </a:cubicBezTo>
                <a:cubicBezTo>
                  <a:pt x="15" y="17"/>
                  <a:pt x="14" y="18"/>
                  <a:pt x="13" y="20"/>
                </a:cubicBezTo>
                <a:cubicBezTo>
                  <a:pt x="12" y="21"/>
                  <a:pt x="10" y="21"/>
                  <a:pt x="9" y="21"/>
                </a:cubicBezTo>
                <a:cubicBezTo>
                  <a:pt x="7" y="21"/>
                  <a:pt x="5" y="21"/>
                  <a:pt x="4" y="20"/>
                </a:cubicBezTo>
                <a:cubicBezTo>
                  <a:pt x="3" y="18"/>
                  <a:pt x="2" y="17"/>
                  <a:pt x="2" y="15"/>
                </a:cubicBezTo>
                <a:cubicBezTo>
                  <a:pt x="2" y="15"/>
                  <a:pt x="2" y="14"/>
                  <a:pt x="1" y="14"/>
                </a:cubicBezTo>
                <a:cubicBezTo>
                  <a:pt x="1" y="14"/>
                  <a:pt x="0" y="15"/>
                  <a:pt x="0" y="15"/>
                </a:cubicBezTo>
                <a:cubicBezTo>
                  <a:pt x="0" y="17"/>
                  <a:pt x="1" y="20"/>
                  <a:pt x="3" y="21"/>
                </a:cubicBezTo>
                <a:cubicBezTo>
                  <a:pt x="4" y="22"/>
                  <a:pt x="6" y="23"/>
                  <a:pt x="8" y="23"/>
                </a:cubicBezTo>
                <a:cubicBezTo>
                  <a:pt x="8" y="27"/>
                  <a:pt x="8" y="27"/>
                  <a:pt x="8" y="27"/>
                </a:cubicBezTo>
                <a:cubicBezTo>
                  <a:pt x="1" y="27"/>
                  <a:pt x="1" y="27"/>
                  <a:pt x="1" y="27"/>
                </a:cubicBezTo>
                <a:cubicBezTo>
                  <a:pt x="1" y="27"/>
                  <a:pt x="0" y="27"/>
                  <a:pt x="0" y="28"/>
                </a:cubicBezTo>
                <a:cubicBezTo>
                  <a:pt x="0" y="28"/>
                  <a:pt x="1" y="29"/>
                  <a:pt x="1" y="29"/>
                </a:cubicBezTo>
                <a:cubicBezTo>
                  <a:pt x="16" y="29"/>
                  <a:pt x="16" y="29"/>
                  <a:pt x="16" y="29"/>
                </a:cubicBezTo>
                <a:cubicBezTo>
                  <a:pt x="16" y="29"/>
                  <a:pt x="17" y="28"/>
                  <a:pt x="17" y="28"/>
                </a:cubicBezTo>
                <a:cubicBezTo>
                  <a:pt x="17" y="27"/>
                  <a:pt x="16" y="27"/>
                  <a:pt x="16" y="27"/>
                </a:cubicBezTo>
                <a:cubicBezTo>
                  <a:pt x="10" y="27"/>
                  <a:pt x="10" y="27"/>
                  <a:pt x="10" y="27"/>
                </a:cubicBezTo>
                <a:lnTo>
                  <a:pt x="10" y="2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5" name="Freeform 176"/>
          <p:cNvSpPr>
            <a:spLocks noEditPoints="1"/>
          </p:cNvSpPr>
          <p:nvPr/>
        </p:nvSpPr>
        <p:spPr bwMode="auto">
          <a:xfrm>
            <a:off x="1295784" y="5009107"/>
            <a:ext cx="269658" cy="231652"/>
          </a:xfrm>
          <a:custGeom>
            <a:avLst/>
            <a:gdLst>
              <a:gd name="T0" fmla="*/ 14 w 28"/>
              <a:gd name="T1" fmla="*/ 24 h 24"/>
              <a:gd name="T2" fmla="*/ 0 w 28"/>
              <a:gd name="T3" fmla="*/ 10 h 24"/>
              <a:gd name="T4" fmla="*/ 14 w 28"/>
              <a:gd name="T5" fmla="*/ 8 h 24"/>
              <a:gd name="T6" fmla="*/ 28 w 28"/>
              <a:gd name="T7" fmla="*/ 10 h 24"/>
              <a:gd name="T8" fmla="*/ 14 w 28"/>
              <a:gd name="T9" fmla="*/ 24 h 24"/>
              <a:gd name="T10" fmla="*/ 5 w 28"/>
              <a:gd name="T11" fmla="*/ 13 h 24"/>
              <a:gd name="T12" fmla="*/ 4 w 28"/>
              <a:gd name="T13" fmla="*/ 12 h 24"/>
              <a:gd name="T14" fmla="*/ 4 w 28"/>
              <a:gd name="T15" fmla="*/ 10 h 24"/>
              <a:gd name="T16" fmla="*/ 4 w 28"/>
              <a:gd name="T17" fmla="*/ 8 h 24"/>
              <a:gd name="T18" fmla="*/ 6 w 28"/>
              <a:gd name="T19" fmla="*/ 6 h 24"/>
              <a:gd name="T20" fmla="*/ 7 w 28"/>
              <a:gd name="T21" fmla="*/ 5 h 24"/>
              <a:gd name="T22" fmla="*/ 5 w 28"/>
              <a:gd name="T23" fmla="*/ 4 h 24"/>
              <a:gd name="T24" fmla="*/ 3 w 28"/>
              <a:gd name="T25" fmla="*/ 7 h 24"/>
              <a:gd name="T26" fmla="*/ 2 w 28"/>
              <a:gd name="T27" fmla="*/ 10 h 24"/>
              <a:gd name="T28" fmla="*/ 3 w 28"/>
              <a:gd name="T29" fmla="*/ 12 h 24"/>
              <a:gd name="T30" fmla="*/ 4 w 28"/>
              <a:gd name="T31" fmla="*/ 14 h 24"/>
              <a:gd name="T32" fmla="*/ 5 w 28"/>
              <a:gd name="T33" fmla="*/ 14 h 24"/>
              <a:gd name="T34" fmla="*/ 5 w 28"/>
              <a:gd name="T35" fmla="*/ 13 h 24"/>
              <a:gd name="T36" fmla="*/ 17 w 28"/>
              <a:gd name="T37" fmla="*/ 10 h 24"/>
              <a:gd name="T38" fmla="*/ 19 w 28"/>
              <a:gd name="T39" fmla="*/ 7 h 24"/>
              <a:gd name="T40" fmla="*/ 21 w 28"/>
              <a:gd name="T41" fmla="*/ 6 h 24"/>
              <a:gd name="T42" fmla="*/ 22 w 28"/>
              <a:gd name="T43" fmla="*/ 5 h 24"/>
              <a:gd name="T44" fmla="*/ 21 w 28"/>
              <a:gd name="T45" fmla="*/ 4 h 24"/>
              <a:gd name="T46" fmla="*/ 17 w 28"/>
              <a:gd name="T47" fmla="*/ 6 h 24"/>
              <a:gd name="T48" fmla="*/ 15 w 28"/>
              <a:gd name="T49" fmla="*/ 9 h 24"/>
              <a:gd name="T50" fmla="*/ 16 w 28"/>
              <a:gd name="T51" fmla="*/ 10 h 24"/>
              <a:gd name="T52" fmla="*/ 17 w 28"/>
              <a:gd name="T5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4">
                <a:moveTo>
                  <a:pt x="14" y="24"/>
                </a:moveTo>
                <a:cubicBezTo>
                  <a:pt x="10" y="21"/>
                  <a:pt x="0" y="16"/>
                  <a:pt x="0" y="10"/>
                </a:cubicBezTo>
                <a:cubicBezTo>
                  <a:pt x="0" y="2"/>
                  <a:pt x="12" y="0"/>
                  <a:pt x="14" y="8"/>
                </a:cubicBezTo>
                <a:cubicBezTo>
                  <a:pt x="16" y="0"/>
                  <a:pt x="28" y="2"/>
                  <a:pt x="28" y="10"/>
                </a:cubicBezTo>
                <a:cubicBezTo>
                  <a:pt x="28" y="16"/>
                  <a:pt x="19" y="21"/>
                  <a:pt x="14" y="24"/>
                </a:cubicBezTo>
                <a:close/>
                <a:moveTo>
                  <a:pt x="5" y="13"/>
                </a:moveTo>
                <a:cubicBezTo>
                  <a:pt x="5" y="13"/>
                  <a:pt x="5" y="12"/>
                  <a:pt x="4" y="12"/>
                </a:cubicBezTo>
                <a:cubicBezTo>
                  <a:pt x="4" y="11"/>
                  <a:pt x="4" y="11"/>
                  <a:pt x="4" y="10"/>
                </a:cubicBezTo>
                <a:cubicBezTo>
                  <a:pt x="4" y="9"/>
                  <a:pt x="4" y="8"/>
                  <a:pt x="4" y="8"/>
                </a:cubicBezTo>
                <a:cubicBezTo>
                  <a:pt x="5" y="7"/>
                  <a:pt x="5" y="7"/>
                  <a:pt x="6" y="6"/>
                </a:cubicBezTo>
                <a:cubicBezTo>
                  <a:pt x="7" y="6"/>
                  <a:pt x="7" y="5"/>
                  <a:pt x="7" y="5"/>
                </a:cubicBezTo>
                <a:cubicBezTo>
                  <a:pt x="6" y="4"/>
                  <a:pt x="6" y="4"/>
                  <a:pt x="5" y="4"/>
                </a:cubicBezTo>
                <a:cubicBezTo>
                  <a:pt x="4" y="5"/>
                  <a:pt x="3" y="6"/>
                  <a:pt x="3" y="7"/>
                </a:cubicBezTo>
                <a:cubicBezTo>
                  <a:pt x="2" y="8"/>
                  <a:pt x="2" y="9"/>
                  <a:pt x="2" y="10"/>
                </a:cubicBezTo>
                <a:cubicBezTo>
                  <a:pt x="2" y="11"/>
                  <a:pt x="2" y="12"/>
                  <a:pt x="3" y="12"/>
                </a:cubicBezTo>
                <a:cubicBezTo>
                  <a:pt x="3" y="13"/>
                  <a:pt x="3" y="14"/>
                  <a:pt x="4" y="14"/>
                </a:cubicBezTo>
                <a:cubicBezTo>
                  <a:pt x="4" y="15"/>
                  <a:pt x="5" y="15"/>
                  <a:pt x="5" y="14"/>
                </a:cubicBezTo>
                <a:cubicBezTo>
                  <a:pt x="6" y="14"/>
                  <a:pt x="6" y="14"/>
                  <a:pt x="5" y="13"/>
                </a:cubicBezTo>
                <a:close/>
                <a:moveTo>
                  <a:pt x="17" y="10"/>
                </a:moveTo>
                <a:cubicBezTo>
                  <a:pt x="18" y="9"/>
                  <a:pt x="18" y="8"/>
                  <a:pt x="19" y="7"/>
                </a:cubicBezTo>
                <a:cubicBezTo>
                  <a:pt x="19" y="7"/>
                  <a:pt x="20" y="6"/>
                  <a:pt x="21" y="6"/>
                </a:cubicBezTo>
                <a:cubicBezTo>
                  <a:pt x="22" y="6"/>
                  <a:pt x="22" y="5"/>
                  <a:pt x="22" y="5"/>
                </a:cubicBezTo>
                <a:cubicBezTo>
                  <a:pt x="22" y="4"/>
                  <a:pt x="21" y="4"/>
                  <a:pt x="21" y="4"/>
                </a:cubicBezTo>
                <a:cubicBezTo>
                  <a:pt x="20" y="4"/>
                  <a:pt x="18" y="5"/>
                  <a:pt x="17" y="6"/>
                </a:cubicBezTo>
                <a:cubicBezTo>
                  <a:pt x="16" y="7"/>
                  <a:pt x="16" y="8"/>
                  <a:pt x="15" y="9"/>
                </a:cubicBezTo>
                <a:cubicBezTo>
                  <a:pt x="15" y="10"/>
                  <a:pt x="16" y="10"/>
                  <a:pt x="16" y="10"/>
                </a:cubicBezTo>
                <a:cubicBezTo>
                  <a:pt x="17" y="10"/>
                  <a:pt x="17" y="10"/>
                  <a:pt x="17"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6" name="Freeform 177"/>
          <p:cNvSpPr>
            <a:spLocks noEditPoints="1"/>
          </p:cNvSpPr>
          <p:nvPr/>
        </p:nvSpPr>
        <p:spPr bwMode="auto">
          <a:xfrm>
            <a:off x="3753464" y="4991009"/>
            <a:ext cx="316712" cy="296804"/>
          </a:xfrm>
          <a:custGeom>
            <a:avLst/>
            <a:gdLst>
              <a:gd name="T0" fmla="*/ 30 w 33"/>
              <a:gd name="T1" fmla="*/ 6 h 31"/>
              <a:gd name="T2" fmla="*/ 33 w 33"/>
              <a:gd name="T3" fmla="*/ 27 h 31"/>
              <a:gd name="T4" fmla="*/ 15 w 33"/>
              <a:gd name="T5" fmla="*/ 30 h 31"/>
              <a:gd name="T6" fmla="*/ 11 w 33"/>
              <a:gd name="T7" fmla="*/ 4 h 31"/>
              <a:gd name="T8" fmla="*/ 13 w 33"/>
              <a:gd name="T9" fmla="*/ 0 h 31"/>
              <a:gd name="T10" fmla="*/ 14 w 33"/>
              <a:gd name="T11" fmla="*/ 1 h 31"/>
              <a:gd name="T12" fmla="*/ 13 w 33"/>
              <a:gd name="T13" fmla="*/ 31 h 31"/>
              <a:gd name="T14" fmla="*/ 4 w 33"/>
              <a:gd name="T15" fmla="*/ 30 h 31"/>
              <a:gd name="T16" fmla="*/ 5 w 33"/>
              <a:gd name="T17" fmla="*/ 4 h 31"/>
              <a:gd name="T18" fmla="*/ 3 w 33"/>
              <a:gd name="T19" fmla="*/ 30 h 31"/>
              <a:gd name="T20" fmla="*/ 0 w 33"/>
              <a:gd name="T21" fmla="*/ 27 h 31"/>
              <a:gd name="T22" fmla="*/ 2 w 33"/>
              <a:gd name="T23" fmla="*/ 6 h 31"/>
              <a:gd name="T24" fmla="*/ 3 w 33"/>
              <a:gd name="T25" fmla="*/ 30 h 31"/>
              <a:gd name="T26" fmla="*/ 26 w 33"/>
              <a:gd name="T27" fmla="*/ 23 h 31"/>
              <a:gd name="T28" fmla="*/ 26 w 33"/>
              <a:gd name="T29" fmla="*/ 26 h 31"/>
              <a:gd name="T30" fmla="*/ 29 w 33"/>
              <a:gd name="T31" fmla="*/ 26 h 31"/>
              <a:gd name="T32" fmla="*/ 29 w 33"/>
              <a:gd name="T33" fmla="*/ 23 h 31"/>
              <a:gd name="T34" fmla="*/ 22 w 33"/>
              <a:gd name="T35" fmla="*/ 23 h 31"/>
              <a:gd name="T36" fmla="*/ 21 w 33"/>
              <a:gd name="T37" fmla="*/ 26 h 31"/>
              <a:gd name="T38" fmla="*/ 25 w 33"/>
              <a:gd name="T39" fmla="*/ 26 h 31"/>
              <a:gd name="T40" fmla="*/ 25 w 33"/>
              <a:gd name="T41" fmla="*/ 23 h 31"/>
              <a:gd name="T42" fmla="*/ 22 w 33"/>
              <a:gd name="T43" fmla="*/ 23 h 31"/>
              <a:gd name="T44" fmla="*/ 17 w 33"/>
              <a:gd name="T45" fmla="*/ 23 h 31"/>
              <a:gd name="T46" fmla="*/ 18 w 33"/>
              <a:gd name="T47" fmla="*/ 26 h 31"/>
              <a:gd name="T48" fmla="*/ 21 w 33"/>
              <a:gd name="T49" fmla="*/ 26 h 31"/>
              <a:gd name="T50" fmla="*/ 20 w 33"/>
              <a:gd name="T51" fmla="*/ 23 h 31"/>
              <a:gd name="T52" fmla="*/ 26 w 33"/>
              <a:gd name="T53" fmla="*/ 19 h 31"/>
              <a:gd name="T54" fmla="*/ 26 w 33"/>
              <a:gd name="T55" fmla="*/ 22 h 31"/>
              <a:gd name="T56" fmla="*/ 29 w 33"/>
              <a:gd name="T57" fmla="*/ 22 h 31"/>
              <a:gd name="T58" fmla="*/ 29 w 33"/>
              <a:gd name="T59" fmla="*/ 19 h 31"/>
              <a:gd name="T60" fmla="*/ 26 w 33"/>
              <a:gd name="T61" fmla="*/ 19 h 31"/>
              <a:gd name="T62" fmla="*/ 21 w 33"/>
              <a:gd name="T63" fmla="*/ 19 h 31"/>
              <a:gd name="T64" fmla="*/ 22 w 33"/>
              <a:gd name="T65" fmla="*/ 22 h 31"/>
              <a:gd name="T66" fmla="*/ 25 w 33"/>
              <a:gd name="T67" fmla="*/ 22 h 31"/>
              <a:gd name="T68" fmla="*/ 25 w 33"/>
              <a:gd name="T69" fmla="*/ 19 h 31"/>
              <a:gd name="T70" fmla="*/ 18 w 33"/>
              <a:gd name="T71" fmla="*/ 19 h 31"/>
              <a:gd name="T72" fmla="*/ 17 w 33"/>
              <a:gd name="T73" fmla="*/ 22 h 31"/>
              <a:gd name="T74" fmla="*/ 20 w 33"/>
              <a:gd name="T75" fmla="*/ 22 h 31"/>
              <a:gd name="T76" fmla="*/ 21 w 33"/>
              <a:gd name="T77" fmla="*/ 19 h 31"/>
              <a:gd name="T78" fmla="*/ 18 w 33"/>
              <a:gd name="T79" fmla="*/ 19 h 31"/>
              <a:gd name="T80" fmla="*/ 26 w 33"/>
              <a:gd name="T81" fmla="*/ 15 h 31"/>
              <a:gd name="T82" fmla="*/ 26 w 33"/>
              <a:gd name="T83" fmla="*/ 18 h 31"/>
              <a:gd name="T84" fmla="*/ 29 w 33"/>
              <a:gd name="T85" fmla="*/ 18 h 31"/>
              <a:gd name="T86" fmla="*/ 29 w 33"/>
              <a:gd name="T87" fmla="*/ 15 h 31"/>
              <a:gd name="T88" fmla="*/ 22 w 33"/>
              <a:gd name="T89" fmla="*/ 15 h 31"/>
              <a:gd name="T90" fmla="*/ 21 w 33"/>
              <a:gd name="T91" fmla="*/ 18 h 31"/>
              <a:gd name="T92" fmla="*/ 25 w 33"/>
              <a:gd name="T93" fmla="*/ 18 h 31"/>
              <a:gd name="T94" fmla="*/ 25 w 33"/>
              <a:gd name="T95" fmla="*/ 15 h 31"/>
              <a:gd name="T96" fmla="*/ 22 w 33"/>
              <a:gd name="T97" fmla="*/ 15 h 31"/>
              <a:gd name="T98" fmla="*/ 17 w 33"/>
              <a:gd name="T99" fmla="*/ 15 h 31"/>
              <a:gd name="T100" fmla="*/ 18 w 33"/>
              <a:gd name="T101" fmla="*/ 18 h 31"/>
              <a:gd name="T102" fmla="*/ 21 w 33"/>
              <a:gd name="T103" fmla="*/ 18 h 31"/>
              <a:gd name="T104" fmla="*/ 20 w 33"/>
              <a:gd name="T105" fmla="*/ 15 h 31"/>
              <a:gd name="T106" fmla="*/ 29 w 33"/>
              <a:gd name="T107" fmla="*/ 10 h 31"/>
              <a:gd name="T108" fmla="*/ 17 w 33"/>
              <a:gd name="T109" fmla="*/ 9 h 31"/>
              <a:gd name="T110" fmla="*/ 17 w 33"/>
              <a:gd name="T111" fmla="*/ 12 h 31"/>
              <a:gd name="T112" fmla="*/ 29 w 33"/>
              <a:gd name="T113" fmla="*/ 12 h 31"/>
              <a:gd name="T114" fmla="*/ 29 w 33"/>
              <a:gd name="T11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31">
                <a:moveTo>
                  <a:pt x="15" y="6"/>
                </a:moveTo>
                <a:cubicBezTo>
                  <a:pt x="20" y="6"/>
                  <a:pt x="25" y="6"/>
                  <a:pt x="30" y="6"/>
                </a:cubicBezTo>
                <a:cubicBezTo>
                  <a:pt x="32" y="6"/>
                  <a:pt x="33" y="7"/>
                  <a:pt x="33" y="8"/>
                </a:cubicBezTo>
                <a:cubicBezTo>
                  <a:pt x="33" y="16"/>
                  <a:pt x="33" y="20"/>
                  <a:pt x="33" y="27"/>
                </a:cubicBezTo>
                <a:cubicBezTo>
                  <a:pt x="33" y="29"/>
                  <a:pt x="32" y="30"/>
                  <a:pt x="30" y="30"/>
                </a:cubicBezTo>
                <a:cubicBezTo>
                  <a:pt x="15" y="30"/>
                  <a:pt x="15" y="30"/>
                  <a:pt x="15" y="30"/>
                </a:cubicBezTo>
                <a:cubicBezTo>
                  <a:pt x="15" y="22"/>
                  <a:pt x="15" y="14"/>
                  <a:pt x="15" y="6"/>
                </a:cubicBezTo>
                <a:close/>
                <a:moveTo>
                  <a:pt x="11" y="4"/>
                </a:moveTo>
                <a:cubicBezTo>
                  <a:pt x="11" y="1"/>
                  <a:pt x="11" y="1"/>
                  <a:pt x="11" y="1"/>
                </a:cubicBezTo>
                <a:cubicBezTo>
                  <a:pt x="11" y="0"/>
                  <a:pt x="12" y="0"/>
                  <a:pt x="13" y="0"/>
                </a:cubicBezTo>
                <a:cubicBezTo>
                  <a:pt x="13" y="0"/>
                  <a:pt x="13" y="0"/>
                  <a:pt x="13" y="0"/>
                </a:cubicBezTo>
                <a:cubicBezTo>
                  <a:pt x="13" y="0"/>
                  <a:pt x="14" y="0"/>
                  <a:pt x="14" y="1"/>
                </a:cubicBezTo>
                <a:cubicBezTo>
                  <a:pt x="14" y="11"/>
                  <a:pt x="14" y="20"/>
                  <a:pt x="14" y="30"/>
                </a:cubicBezTo>
                <a:cubicBezTo>
                  <a:pt x="14" y="31"/>
                  <a:pt x="13" y="31"/>
                  <a:pt x="13" y="31"/>
                </a:cubicBezTo>
                <a:cubicBezTo>
                  <a:pt x="10" y="31"/>
                  <a:pt x="7" y="31"/>
                  <a:pt x="5" y="31"/>
                </a:cubicBezTo>
                <a:cubicBezTo>
                  <a:pt x="4" y="31"/>
                  <a:pt x="4" y="31"/>
                  <a:pt x="4" y="30"/>
                </a:cubicBezTo>
                <a:cubicBezTo>
                  <a:pt x="4" y="21"/>
                  <a:pt x="4" y="14"/>
                  <a:pt x="4" y="4"/>
                </a:cubicBezTo>
                <a:cubicBezTo>
                  <a:pt x="4" y="4"/>
                  <a:pt x="4" y="4"/>
                  <a:pt x="5" y="4"/>
                </a:cubicBezTo>
                <a:cubicBezTo>
                  <a:pt x="11" y="4"/>
                  <a:pt x="11" y="4"/>
                  <a:pt x="11" y="4"/>
                </a:cubicBezTo>
                <a:close/>
                <a:moveTo>
                  <a:pt x="3" y="30"/>
                </a:moveTo>
                <a:cubicBezTo>
                  <a:pt x="2" y="30"/>
                  <a:pt x="2" y="30"/>
                  <a:pt x="2" y="30"/>
                </a:cubicBezTo>
                <a:cubicBezTo>
                  <a:pt x="1" y="30"/>
                  <a:pt x="0" y="29"/>
                  <a:pt x="0" y="27"/>
                </a:cubicBezTo>
                <a:cubicBezTo>
                  <a:pt x="0" y="20"/>
                  <a:pt x="0" y="16"/>
                  <a:pt x="0" y="8"/>
                </a:cubicBezTo>
                <a:cubicBezTo>
                  <a:pt x="0" y="7"/>
                  <a:pt x="1" y="6"/>
                  <a:pt x="2" y="6"/>
                </a:cubicBezTo>
                <a:cubicBezTo>
                  <a:pt x="3" y="6"/>
                  <a:pt x="3" y="6"/>
                  <a:pt x="3" y="6"/>
                </a:cubicBezTo>
                <a:cubicBezTo>
                  <a:pt x="3" y="14"/>
                  <a:pt x="3" y="22"/>
                  <a:pt x="3" y="30"/>
                </a:cubicBezTo>
                <a:close/>
                <a:moveTo>
                  <a:pt x="26" y="23"/>
                </a:moveTo>
                <a:cubicBezTo>
                  <a:pt x="26" y="23"/>
                  <a:pt x="26" y="23"/>
                  <a:pt x="26" y="23"/>
                </a:cubicBezTo>
                <a:cubicBezTo>
                  <a:pt x="26" y="26"/>
                  <a:pt x="26" y="26"/>
                  <a:pt x="26" y="26"/>
                </a:cubicBezTo>
                <a:cubicBezTo>
                  <a:pt x="26" y="26"/>
                  <a:pt x="26" y="26"/>
                  <a:pt x="26" y="26"/>
                </a:cubicBezTo>
                <a:cubicBezTo>
                  <a:pt x="29" y="26"/>
                  <a:pt x="29" y="26"/>
                  <a:pt x="29" y="26"/>
                </a:cubicBezTo>
                <a:cubicBezTo>
                  <a:pt x="29" y="26"/>
                  <a:pt x="29" y="26"/>
                  <a:pt x="29" y="26"/>
                </a:cubicBezTo>
                <a:cubicBezTo>
                  <a:pt x="29" y="23"/>
                  <a:pt x="29" y="23"/>
                  <a:pt x="29" y="23"/>
                </a:cubicBezTo>
                <a:cubicBezTo>
                  <a:pt x="29" y="23"/>
                  <a:pt x="29" y="23"/>
                  <a:pt x="29" y="23"/>
                </a:cubicBezTo>
                <a:cubicBezTo>
                  <a:pt x="26" y="23"/>
                  <a:pt x="26" y="23"/>
                  <a:pt x="26" y="23"/>
                </a:cubicBezTo>
                <a:close/>
                <a:moveTo>
                  <a:pt x="22" y="23"/>
                </a:moveTo>
                <a:cubicBezTo>
                  <a:pt x="22" y="23"/>
                  <a:pt x="21" y="23"/>
                  <a:pt x="21" y="23"/>
                </a:cubicBezTo>
                <a:cubicBezTo>
                  <a:pt x="21" y="26"/>
                  <a:pt x="21" y="26"/>
                  <a:pt x="21" y="26"/>
                </a:cubicBezTo>
                <a:cubicBezTo>
                  <a:pt x="21" y="26"/>
                  <a:pt x="22" y="26"/>
                  <a:pt x="22" y="26"/>
                </a:cubicBezTo>
                <a:cubicBezTo>
                  <a:pt x="25" y="26"/>
                  <a:pt x="25" y="26"/>
                  <a:pt x="25" y="26"/>
                </a:cubicBezTo>
                <a:cubicBezTo>
                  <a:pt x="25" y="26"/>
                  <a:pt x="25" y="26"/>
                  <a:pt x="25" y="26"/>
                </a:cubicBezTo>
                <a:cubicBezTo>
                  <a:pt x="25" y="23"/>
                  <a:pt x="25" y="23"/>
                  <a:pt x="25" y="23"/>
                </a:cubicBezTo>
                <a:cubicBezTo>
                  <a:pt x="25" y="23"/>
                  <a:pt x="25" y="23"/>
                  <a:pt x="25" y="23"/>
                </a:cubicBezTo>
                <a:cubicBezTo>
                  <a:pt x="22" y="23"/>
                  <a:pt x="22" y="23"/>
                  <a:pt x="22" y="23"/>
                </a:cubicBezTo>
                <a:close/>
                <a:moveTo>
                  <a:pt x="18" y="23"/>
                </a:moveTo>
                <a:cubicBezTo>
                  <a:pt x="17" y="23"/>
                  <a:pt x="17" y="23"/>
                  <a:pt x="17" y="23"/>
                </a:cubicBezTo>
                <a:cubicBezTo>
                  <a:pt x="17" y="26"/>
                  <a:pt x="17" y="26"/>
                  <a:pt x="17" y="26"/>
                </a:cubicBezTo>
                <a:cubicBezTo>
                  <a:pt x="17" y="26"/>
                  <a:pt x="17" y="26"/>
                  <a:pt x="18" y="26"/>
                </a:cubicBezTo>
                <a:cubicBezTo>
                  <a:pt x="20" y="26"/>
                  <a:pt x="20" y="26"/>
                  <a:pt x="20" y="26"/>
                </a:cubicBezTo>
                <a:cubicBezTo>
                  <a:pt x="21" y="26"/>
                  <a:pt x="21" y="26"/>
                  <a:pt x="21" y="26"/>
                </a:cubicBezTo>
                <a:cubicBezTo>
                  <a:pt x="21" y="23"/>
                  <a:pt x="21" y="23"/>
                  <a:pt x="21" y="23"/>
                </a:cubicBezTo>
                <a:cubicBezTo>
                  <a:pt x="21" y="23"/>
                  <a:pt x="21" y="23"/>
                  <a:pt x="20" y="23"/>
                </a:cubicBezTo>
                <a:cubicBezTo>
                  <a:pt x="18" y="23"/>
                  <a:pt x="18" y="23"/>
                  <a:pt x="18" y="23"/>
                </a:cubicBezTo>
                <a:close/>
                <a:moveTo>
                  <a:pt x="26" y="19"/>
                </a:moveTo>
                <a:cubicBezTo>
                  <a:pt x="26" y="19"/>
                  <a:pt x="26" y="19"/>
                  <a:pt x="26" y="19"/>
                </a:cubicBezTo>
                <a:cubicBezTo>
                  <a:pt x="26" y="22"/>
                  <a:pt x="26" y="22"/>
                  <a:pt x="26" y="22"/>
                </a:cubicBezTo>
                <a:cubicBezTo>
                  <a:pt x="26" y="22"/>
                  <a:pt x="26" y="22"/>
                  <a:pt x="26" y="22"/>
                </a:cubicBezTo>
                <a:cubicBezTo>
                  <a:pt x="29" y="22"/>
                  <a:pt x="29" y="22"/>
                  <a:pt x="29" y="22"/>
                </a:cubicBezTo>
                <a:cubicBezTo>
                  <a:pt x="29" y="22"/>
                  <a:pt x="29" y="22"/>
                  <a:pt x="29" y="22"/>
                </a:cubicBezTo>
                <a:cubicBezTo>
                  <a:pt x="29" y="19"/>
                  <a:pt x="29" y="19"/>
                  <a:pt x="29" y="19"/>
                </a:cubicBezTo>
                <a:cubicBezTo>
                  <a:pt x="29" y="19"/>
                  <a:pt x="29" y="19"/>
                  <a:pt x="29" y="19"/>
                </a:cubicBezTo>
                <a:cubicBezTo>
                  <a:pt x="26" y="19"/>
                  <a:pt x="26" y="19"/>
                  <a:pt x="26" y="19"/>
                </a:cubicBezTo>
                <a:close/>
                <a:moveTo>
                  <a:pt x="22" y="19"/>
                </a:moveTo>
                <a:cubicBezTo>
                  <a:pt x="22" y="19"/>
                  <a:pt x="21" y="19"/>
                  <a:pt x="21" y="19"/>
                </a:cubicBezTo>
                <a:cubicBezTo>
                  <a:pt x="21" y="22"/>
                  <a:pt x="21" y="22"/>
                  <a:pt x="21" y="22"/>
                </a:cubicBezTo>
                <a:cubicBezTo>
                  <a:pt x="21" y="22"/>
                  <a:pt x="22" y="22"/>
                  <a:pt x="22" y="22"/>
                </a:cubicBezTo>
                <a:cubicBezTo>
                  <a:pt x="25" y="22"/>
                  <a:pt x="25" y="22"/>
                  <a:pt x="25" y="22"/>
                </a:cubicBezTo>
                <a:cubicBezTo>
                  <a:pt x="25" y="22"/>
                  <a:pt x="25" y="22"/>
                  <a:pt x="25" y="22"/>
                </a:cubicBezTo>
                <a:cubicBezTo>
                  <a:pt x="25" y="19"/>
                  <a:pt x="25" y="19"/>
                  <a:pt x="25" y="19"/>
                </a:cubicBezTo>
                <a:cubicBezTo>
                  <a:pt x="25" y="19"/>
                  <a:pt x="25" y="19"/>
                  <a:pt x="25" y="19"/>
                </a:cubicBezTo>
                <a:cubicBezTo>
                  <a:pt x="22" y="19"/>
                  <a:pt x="22" y="19"/>
                  <a:pt x="22" y="19"/>
                </a:cubicBezTo>
                <a:close/>
                <a:moveTo>
                  <a:pt x="18" y="19"/>
                </a:moveTo>
                <a:cubicBezTo>
                  <a:pt x="17" y="19"/>
                  <a:pt x="17" y="19"/>
                  <a:pt x="17" y="19"/>
                </a:cubicBezTo>
                <a:cubicBezTo>
                  <a:pt x="17" y="22"/>
                  <a:pt x="17" y="22"/>
                  <a:pt x="17" y="22"/>
                </a:cubicBezTo>
                <a:cubicBezTo>
                  <a:pt x="17" y="22"/>
                  <a:pt x="17" y="22"/>
                  <a:pt x="18" y="22"/>
                </a:cubicBezTo>
                <a:cubicBezTo>
                  <a:pt x="20" y="22"/>
                  <a:pt x="20" y="22"/>
                  <a:pt x="20" y="22"/>
                </a:cubicBezTo>
                <a:cubicBezTo>
                  <a:pt x="21" y="22"/>
                  <a:pt x="21" y="22"/>
                  <a:pt x="21" y="22"/>
                </a:cubicBezTo>
                <a:cubicBezTo>
                  <a:pt x="21" y="19"/>
                  <a:pt x="21" y="19"/>
                  <a:pt x="21" y="19"/>
                </a:cubicBezTo>
                <a:cubicBezTo>
                  <a:pt x="21" y="19"/>
                  <a:pt x="21" y="19"/>
                  <a:pt x="20" y="19"/>
                </a:cubicBezTo>
                <a:cubicBezTo>
                  <a:pt x="18" y="19"/>
                  <a:pt x="18" y="19"/>
                  <a:pt x="18" y="19"/>
                </a:cubicBezTo>
                <a:close/>
                <a:moveTo>
                  <a:pt x="26" y="15"/>
                </a:moveTo>
                <a:cubicBezTo>
                  <a:pt x="26" y="15"/>
                  <a:pt x="26" y="15"/>
                  <a:pt x="26" y="15"/>
                </a:cubicBezTo>
                <a:cubicBezTo>
                  <a:pt x="26" y="18"/>
                  <a:pt x="26" y="18"/>
                  <a:pt x="26" y="18"/>
                </a:cubicBezTo>
                <a:cubicBezTo>
                  <a:pt x="26" y="18"/>
                  <a:pt x="26" y="18"/>
                  <a:pt x="26" y="18"/>
                </a:cubicBezTo>
                <a:cubicBezTo>
                  <a:pt x="29" y="18"/>
                  <a:pt x="29" y="18"/>
                  <a:pt x="29" y="18"/>
                </a:cubicBezTo>
                <a:cubicBezTo>
                  <a:pt x="29" y="18"/>
                  <a:pt x="29" y="18"/>
                  <a:pt x="29" y="18"/>
                </a:cubicBezTo>
                <a:cubicBezTo>
                  <a:pt x="29" y="15"/>
                  <a:pt x="29" y="15"/>
                  <a:pt x="29" y="15"/>
                </a:cubicBezTo>
                <a:cubicBezTo>
                  <a:pt x="29" y="15"/>
                  <a:pt x="29" y="15"/>
                  <a:pt x="29" y="15"/>
                </a:cubicBezTo>
                <a:cubicBezTo>
                  <a:pt x="26" y="15"/>
                  <a:pt x="26" y="15"/>
                  <a:pt x="26" y="15"/>
                </a:cubicBezTo>
                <a:close/>
                <a:moveTo>
                  <a:pt x="22" y="15"/>
                </a:moveTo>
                <a:cubicBezTo>
                  <a:pt x="22" y="15"/>
                  <a:pt x="21" y="15"/>
                  <a:pt x="21" y="15"/>
                </a:cubicBezTo>
                <a:cubicBezTo>
                  <a:pt x="21" y="18"/>
                  <a:pt x="21" y="18"/>
                  <a:pt x="21" y="18"/>
                </a:cubicBezTo>
                <a:cubicBezTo>
                  <a:pt x="21" y="18"/>
                  <a:pt x="22" y="18"/>
                  <a:pt x="22" y="18"/>
                </a:cubicBezTo>
                <a:cubicBezTo>
                  <a:pt x="25" y="18"/>
                  <a:pt x="25" y="18"/>
                  <a:pt x="25" y="18"/>
                </a:cubicBezTo>
                <a:cubicBezTo>
                  <a:pt x="25" y="18"/>
                  <a:pt x="25" y="18"/>
                  <a:pt x="25" y="18"/>
                </a:cubicBezTo>
                <a:cubicBezTo>
                  <a:pt x="25" y="15"/>
                  <a:pt x="25" y="15"/>
                  <a:pt x="25" y="15"/>
                </a:cubicBezTo>
                <a:cubicBezTo>
                  <a:pt x="25" y="15"/>
                  <a:pt x="25" y="15"/>
                  <a:pt x="25" y="15"/>
                </a:cubicBezTo>
                <a:cubicBezTo>
                  <a:pt x="22" y="15"/>
                  <a:pt x="22" y="15"/>
                  <a:pt x="22" y="15"/>
                </a:cubicBezTo>
                <a:close/>
                <a:moveTo>
                  <a:pt x="18" y="15"/>
                </a:moveTo>
                <a:cubicBezTo>
                  <a:pt x="17" y="15"/>
                  <a:pt x="17" y="15"/>
                  <a:pt x="17" y="15"/>
                </a:cubicBezTo>
                <a:cubicBezTo>
                  <a:pt x="17" y="18"/>
                  <a:pt x="17" y="18"/>
                  <a:pt x="17" y="18"/>
                </a:cubicBezTo>
                <a:cubicBezTo>
                  <a:pt x="17" y="18"/>
                  <a:pt x="17" y="18"/>
                  <a:pt x="18" y="18"/>
                </a:cubicBezTo>
                <a:cubicBezTo>
                  <a:pt x="20" y="18"/>
                  <a:pt x="20" y="18"/>
                  <a:pt x="20" y="18"/>
                </a:cubicBezTo>
                <a:cubicBezTo>
                  <a:pt x="21" y="18"/>
                  <a:pt x="21" y="18"/>
                  <a:pt x="21" y="18"/>
                </a:cubicBezTo>
                <a:cubicBezTo>
                  <a:pt x="21" y="15"/>
                  <a:pt x="21" y="15"/>
                  <a:pt x="21" y="15"/>
                </a:cubicBezTo>
                <a:cubicBezTo>
                  <a:pt x="21" y="15"/>
                  <a:pt x="21" y="15"/>
                  <a:pt x="20" y="15"/>
                </a:cubicBezTo>
                <a:cubicBezTo>
                  <a:pt x="18" y="15"/>
                  <a:pt x="18" y="15"/>
                  <a:pt x="18" y="15"/>
                </a:cubicBezTo>
                <a:close/>
                <a:moveTo>
                  <a:pt x="29" y="10"/>
                </a:moveTo>
                <a:cubicBezTo>
                  <a:pt x="29" y="9"/>
                  <a:pt x="29" y="9"/>
                  <a:pt x="29" y="9"/>
                </a:cubicBezTo>
                <a:cubicBezTo>
                  <a:pt x="17" y="9"/>
                  <a:pt x="17" y="9"/>
                  <a:pt x="17" y="9"/>
                </a:cubicBezTo>
                <a:cubicBezTo>
                  <a:pt x="17" y="9"/>
                  <a:pt x="17" y="9"/>
                  <a:pt x="17" y="10"/>
                </a:cubicBezTo>
                <a:cubicBezTo>
                  <a:pt x="17" y="12"/>
                  <a:pt x="17" y="12"/>
                  <a:pt x="17" y="12"/>
                </a:cubicBezTo>
                <a:cubicBezTo>
                  <a:pt x="17" y="12"/>
                  <a:pt x="17" y="12"/>
                  <a:pt x="17" y="12"/>
                </a:cubicBezTo>
                <a:cubicBezTo>
                  <a:pt x="29" y="12"/>
                  <a:pt x="29" y="12"/>
                  <a:pt x="29" y="12"/>
                </a:cubicBezTo>
                <a:cubicBezTo>
                  <a:pt x="29" y="12"/>
                  <a:pt x="29" y="12"/>
                  <a:pt x="29" y="12"/>
                </a:cubicBezTo>
                <a:cubicBezTo>
                  <a:pt x="29" y="11"/>
                  <a:pt x="29" y="11"/>
                  <a:pt x="29"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7" name="Freeform 178"/>
          <p:cNvSpPr>
            <a:spLocks/>
          </p:cNvSpPr>
          <p:nvPr/>
        </p:nvSpPr>
        <p:spPr bwMode="auto">
          <a:xfrm>
            <a:off x="5000403" y="5067020"/>
            <a:ext cx="316712" cy="115826"/>
          </a:xfrm>
          <a:custGeom>
            <a:avLst/>
            <a:gdLst>
              <a:gd name="T0" fmla="*/ 29 w 33"/>
              <a:gd name="T1" fmla="*/ 2 h 12"/>
              <a:gd name="T2" fmla="*/ 4 w 33"/>
              <a:gd name="T3" fmla="*/ 2 h 12"/>
              <a:gd name="T4" fmla="*/ 1 w 33"/>
              <a:gd name="T5" fmla="*/ 6 h 12"/>
              <a:gd name="T6" fmla="*/ 2 w 33"/>
              <a:gd name="T7" fmla="*/ 11 h 12"/>
              <a:gd name="T8" fmla="*/ 3 w 33"/>
              <a:gd name="T9" fmla="*/ 12 h 12"/>
              <a:gd name="T10" fmla="*/ 9 w 33"/>
              <a:gd name="T11" fmla="*/ 12 h 12"/>
              <a:gd name="T12" fmla="*/ 10 w 33"/>
              <a:gd name="T13" fmla="*/ 11 h 12"/>
              <a:gd name="T14" fmla="*/ 10 w 33"/>
              <a:gd name="T15" fmla="*/ 10 h 12"/>
              <a:gd name="T16" fmla="*/ 10 w 33"/>
              <a:gd name="T17" fmla="*/ 6 h 12"/>
              <a:gd name="T18" fmla="*/ 24 w 33"/>
              <a:gd name="T19" fmla="*/ 6 h 12"/>
              <a:gd name="T20" fmla="*/ 23 w 33"/>
              <a:gd name="T21" fmla="*/ 10 h 12"/>
              <a:gd name="T22" fmla="*/ 23 w 33"/>
              <a:gd name="T23" fmla="*/ 11 h 12"/>
              <a:gd name="T24" fmla="*/ 25 w 33"/>
              <a:gd name="T25" fmla="*/ 12 h 12"/>
              <a:gd name="T26" fmla="*/ 30 w 33"/>
              <a:gd name="T27" fmla="*/ 12 h 12"/>
              <a:gd name="T28" fmla="*/ 32 w 33"/>
              <a:gd name="T29" fmla="*/ 11 h 12"/>
              <a:gd name="T30" fmla="*/ 32 w 33"/>
              <a:gd name="T31" fmla="*/ 6 h 12"/>
              <a:gd name="T32" fmla="*/ 29 w 33"/>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2">
                <a:moveTo>
                  <a:pt x="29" y="2"/>
                </a:moveTo>
                <a:cubicBezTo>
                  <a:pt x="21" y="0"/>
                  <a:pt x="13" y="0"/>
                  <a:pt x="4" y="2"/>
                </a:cubicBezTo>
                <a:cubicBezTo>
                  <a:pt x="2" y="2"/>
                  <a:pt x="0" y="4"/>
                  <a:pt x="1" y="6"/>
                </a:cubicBezTo>
                <a:cubicBezTo>
                  <a:pt x="1" y="7"/>
                  <a:pt x="1" y="9"/>
                  <a:pt x="2" y="11"/>
                </a:cubicBezTo>
                <a:cubicBezTo>
                  <a:pt x="2" y="12"/>
                  <a:pt x="3" y="12"/>
                  <a:pt x="3" y="12"/>
                </a:cubicBezTo>
                <a:cubicBezTo>
                  <a:pt x="9" y="12"/>
                  <a:pt x="9" y="12"/>
                  <a:pt x="9" y="12"/>
                </a:cubicBezTo>
                <a:cubicBezTo>
                  <a:pt x="9" y="11"/>
                  <a:pt x="9" y="11"/>
                  <a:pt x="10" y="11"/>
                </a:cubicBezTo>
                <a:cubicBezTo>
                  <a:pt x="10" y="10"/>
                  <a:pt x="10" y="10"/>
                  <a:pt x="10" y="10"/>
                </a:cubicBezTo>
                <a:cubicBezTo>
                  <a:pt x="10" y="6"/>
                  <a:pt x="10" y="6"/>
                  <a:pt x="10" y="6"/>
                </a:cubicBezTo>
                <a:cubicBezTo>
                  <a:pt x="14" y="6"/>
                  <a:pt x="19" y="6"/>
                  <a:pt x="24" y="6"/>
                </a:cubicBezTo>
                <a:cubicBezTo>
                  <a:pt x="23" y="10"/>
                  <a:pt x="23" y="10"/>
                  <a:pt x="23" y="10"/>
                </a:cubicBezTo>
                <a:cubicBezTo>
                  <a:pt x="23" y="10"/>
                  <a:pt x="23" y="10"/>
                  <a:pt x="23" y="11"/>
                </a:cubicBezTo>
                <a:cubicBezTo>
                  <a:pt x="24" y="11"/>
                  <a:pt x="24" y="11"/>
                  <a:pt x="25" y="12"/>
                </a:cubicBezTo>
                <a:cubicBezTo>
                  <a:pt x="30" y="12"/>
                  <a:pt x="30" y="12"/>
                  <a:pt x="30" y="12"/>
                </a:cubicBezTo>
                <a:cubicBezTo>
                  <a:pt x="31" y="12"/>
                  <a:pt x="31" y="12"/>
                  <a:pt x="32" y="11"/>
                </a:cubicBezTo>
                <a:cubicBezTo>
                  <a:pt x="32" y="9"/>
                  <a:pt x="32" y="7"/>
                  <a:pt x="32" y="6"/>
                </a:cubicBezTo>
                <a:cubicBezTo>
                  <a:pt x="33" y="4"/>
                  <a:pt x="31" y="2"/>
                  <a:pt x="2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8" name="Freeform 181"/>
          <p:cNvSpPr>
            <a:spLocks noEditPoints="1"/>
          </p:cNvSpPr>
          <p:nvPr/>
        </p:nvSpPr>
        <p:spPr bwMode="auto">
          <a:xfrm>
            <a:off x="5642874" y="5029015"/>
            <a:ext cx="258799" cy="258799"/>
          </a:xfrm>
          <a:custGeom>
            <a:avLst/>
            <a:gdLst>
              <a:gd name="T0" fmla="*/ 25 w 27"/>
              <a:gd name="T1" fmla="*/ 0 h 27"/>
              <a:gd name="T2" fmla="*/ 27 w 27"/>
              <a:gd name="T3" fmla="*/ 2 h 27"/>
              <a:gd name="T4" fmla="*/ 27 w 27"/>
              <a:gd name="T5" fmla="*/ 17 h 27"/>
              <a:gd name="T6" fmla="*/ 25 w 27"/>
              <a:gd name="T7" fmla="*/ 19 h 27"/>
              <a:gd name="T8" fmla="*/ 20 w 27"/>
              <a:gd name="T9" fmla="*/ 19 h 27"/>
              <a:gd name="T10" fmla="*/ 20 w 27"/>
              <a:gd name="T11" fmla="*/ 27 h 27"/>
              <a:gd name="T12" fmla="*/ 13 w 27"/>
              <a:gd name="T13" fmla="*/ 19 h 27"/>
              <a:gd name="T14" fmla="*/ 2 w 27"/>
              <a:gd name="T15" fmla="*/ 19 h 27"/>
              <a:gd name="T16" fmla="*/ 0 w 27"/>
              <a:gd name="T17" fmla="*/ 17 h 27"/>
              <a:gd name="T18" fmla="*/ 0 w 27"/>
              <a:gd name="T19" fmla="*/ 2 h 27"/>
              <a:gd name="T20" fmla="*/ 2 w 27"/>
              <a:gd name="T21" fmla="*/ 0 h 27"/>
              <a:gd name="T22" fmla="*/ 25 w 27"/>
              <a:gd name="T23" fmla="*/ 0 h 27"/>
              <a:gd name="T24" fmla="*/ 5 w 27"/>
              <a:gd name="T25" fmla="*/ 5 h 27"/>
              <a:gd name="T26" fmla="*/ 5 w 27"/>
              <a:gd name="T27" fmla="*/ 6 h 27"/>
              <a:gd name="T28" fmla="*/ 5 w 27"/>
              <a:gd name="T29" fmla="*/ 6 h 27"/>
              <a:gd name="T30" fmla="*/ 5 w 27"/>
              <a:gd name="T31" fmla="*/ 7 h 27"/>
              <a:gd name="T32" fmla="*/ 22 w 27"/>
              <a:gd name="T33" fmla="*/ 7 h 27"/>
              <a:gd name="T34" fmla="*/ 22 w 27"/>
              <a:gd name="T35" fmla="*/ 6 h 27"/>
              <a:gd name="T36" fmla="*/ 22 w 27"/>
              <a:gd name="T37" fmla="*/ 6 h 27"/>
              <a:gd name="T38" fmla="*/ 22 w 27"/>
              <a:gd name="T39" fmla="*/ 5 h 27"/>
              <a:gd name="T40" fmla="*/ 5 w 27"/>
              <a:gd name="T41" fmla="*/ 5 h 27"/>
              <a:gd name="T42" fmla="*/ 5 w 27"/>
              <a:gd name="T43" fmla="*/ 13 h 27"/>
              <a:gd name="T44" fmla="*/ 5 w 27"/>
              <a:gd name="T45" fmla="*/ 13 h 27"/>
              <a:gd name="T46" fmla="*/ 5 w 27"/>
              <a:gd name="T47" fmla="*/ 13 h 27"/>
              <a:gd name="T48" fmla="*/ 5 w 27"/>
              <a:gd name="T49" fmla="*/ 14 h 27"/>
              <a:gd name="T50" fmla="*/ 22 w 27"/>
              <a:gd name="T51" fmla="*/ 14 h 27"/>
              <a:gd name="T52" fmla="*/ 22 w 27"/>
              <a:gd name="T53" fmla="*/ 13 h 27"/>
              <a:gd name="T54" fmla="*/ 22 w 27"/>
              <a:gd name="T55" fmla="*/ 13 h 27"/>
              <a:gd name="T56" fmla="*/ 22 w 27"/>
              <a:gd name="T57" fmla="*/ 13 h 27"/>
              <a:gd name="T58" fmla="*/ 5 w 27"/>
              <a:gd name="T59" fmla="*/ 13 h 27"/>
              <a:gd name="T60" fmla="*/ 5 w 27"/>
              <a:gd name="T61" fmla="*/ 9 h 27"/>
              <a:gd name="T62" fmla="*/ 5 w 27"/>
              <a:gd name="T63" fmla="*/ 10 h 27"/>
              <a:gd name="T64" fmla="*/ 5 w 27"/>
              <a:gd name="T65" fmla="*/ 10 h 27"/>
              <a:gd name="T66" fmla="*/ 5 w 27"/>
              <a:gd name="T67" fmla="*/ 10 h 27"/>
              <a:gd name="T68" fmla="*/ 22 w 27"/>
              <a:gd name="T69" fmla="*/ 10 h 27"/>
              <a:gd name="T70" fmla="*/ 22 w 27"/>
              <a:gd name="T71" fmla="*/ 10 h 27"/>
              <a:gd name="T72" fmla="*/ 22 w 27"/>
              <a:gd name="T73" fmla="*/ 10 h 27"/>
              <a:gd name="T74" fmla="*/ 22 w 27"/>
              <a:gd name="T75" fmla="*/ 9 h 27"/>
              <a:gd name="T76" fmla="*/ 5 w 27"/>
              <a:gd name="T7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7">
                <a:moveTo>
                  <a:pt x="25" y="0"/>
                </a:moveTo>
                <a:cubicBezTo>
                  <a:pt x="26" y="0"/>
                  <a:pt x="27" y="1"/>
                  <a:pt x="27" y="2"/>
                </a:cubicBezTo>
                <a:cubicBezTo>
                  <a:pt x="27" y="7"/>
                  <a:pt x="27" y="12"/>
                  <a:pt x="27" y="17"/>
                </a:cubicBezTo>
                <a:cubicBezTo>
                  <a:pt x="27" y="18"/>
                  <a:pt x="26" y="19"/>
                  <a:pt x="25" y="19"/>
                </a:cubicBezTo>
                <a:cubicBezTo>
                  <a:pt x="20" y="19"/>
                  <a:pt x="20" y="19"/>
                  <a:pt x="20" y="19"/>
                </a:cubicBezTo>
                <a:cubicBezTo>
                  <a:pt x="20" y="27"/>
                  <a:pt x="20" y="27"/>
                  <a:pt x="20" y="27"/>
                </a:cubicBezTo>
                <a:cubicBezTo>
                  <a:pt x="20" y="24"/>
                  <a:pt x="17" y="21"/>
                  <a:pt x="13" y="19"/>
                </a:cubicBezTo>
                <a:cubicBezTo>
                  <a:pt x="2" y="19"/>
                  <a:pt x="2" y="19"/>
                  <a:pt x="2" y="19"/>
                </a:cubicBezTo>
                <a:cubicBezTo>
                  <a:pt x="1" y="19"/>
                  <a:pt x="0" y="18"/>
                  <a:pt x="0" y="17"/>
                </a:cubicBezTo>
                <a:cubicBezTo>
                  <a:pt x="0" y="12"/>
                  <a:pt x="0" y="7"/>
                  <a:pt x="0" y="2"/>
                </a:cubicBezTo>
                <a:cubicBezTo>
                  <a:pt x="0" y="1"/>
                  <a:pt x="1" y="0"/>
                  <a:pt x="2" y="0"/>
                </a:cubicBezTo>
                <a:cubicBezTo>
                  <a:pt x="10" y="0"/>
                  <a:pt x="17" y="0"/>
                  <a:pt x="25" y="0"/>
                </a:cubicBezTo>
                <a:close/>
                <a:moveTo>
                  <a:pt x="5" y="5"/>
                </a:moveTo>
                <a:cubicBezTo>
                  <a:pt x="5" y="5"/>
                  <a:pt x="5" y="6"/>
                  <a:pt x="5" y="6"/>
                </a:cubicBezTo>
                <a:cubicBezTo>
                  <a:pt x="5" y="6"/>
                  <a:pt x="5" y="6"/>
                  <a:pt x="5" y="6"/>
                </a:cubicBezTo>
                <a:cubicBezTo>
                  <a:pt x="5" y="6"/>
                  <a:pt x="5" y="7"/>
                  <a:pt x="5" y="7"/>
                </a:cubicBezTo>
                <a:cubicBezTo>
                  <a:pt x="22" y="7"/>
                  <a:pt x="22" y="7"/>
                  <a:pt x="22" y="7"/>
                </a:cubicBezTo>
                <a:cubicBezTo>
                  <a:pt x="22" y="7"/>
                  <a:pt x="22" y="6"/>
                  <a:pt x="22" y="6"/>
                </a:cubicBezTo>
                <a:cubicBezTo>
                  <a:pt x="22" y="6"/>
                  <a:pt x="22" y="6"/>
                  <a:pt x="22" y="6"/>
                </a:cubicBezTo>
                <a:cubicBezTo>
                  <a:pt x="22" y="6"/>
                  <a:pt x="22" y="5"/>
                  <a:pt x="22" y="5"/>
                </a:cubicBezTo>
                <a:cubicBezTo>
                  <a:pt x="5" y="5"/>
                  <a:pt x="5" y="5"/>
                  <a:pt x="5" y="5"/>
                </a:cubicBezTo>
                <a:close/>
                <a:moveTo>
                  <a:pt x="5" y="13"/>
                </a:moveTo>
                <a:cubicBezTo>
                  <a:pt x="5" y="13"/>
                  <a:pt x="5" y="13"/>
                  <a:pt x="5" y="13"/>
                </a:cubicBezTo>
                <a:cubicBezTo>
                  <a:pt x="5" y="13"/>
                  <a:pt x="5" y="13"/>
                  <a:pt x="5" y="13"/>
                </a:cubicBezTo>
                <a:cubicBezTo>
                  <a:pt x="5" y="14"/>
                  <a:pt x="5" y="14"/>
                  <a:pt x="5" y="14"/>
                </a:cubicBezTo>
                <a:cubicBezTo>
                  <a:pt x="22" y="14"/>
                  <a:pt x="22" y="14"/>
                  <a:pt x="22" y="14"/>
                </a:cubicBezTo>
                <a:cubicBezTo>
                  <a:pt x="22" y="14"/>
                  <a:pt x="22" y="14"/>
                  <a:pt x="22" y="13"/>
                </a:cubicBezTo>
                <a:cubicBezTo>
                  <a:pt x="22" y="13"/>
                  <a:pt x="22" y="13"/>
                  <a:pt x="22" y="13"/>
                </a:cubicBezTo>
                <a:cubicBezTo>
                  <a:pt x="22" y="13"/>
                  <a:pt x="22" y="13"/>
                  <a:pt x="22" y="13"/>
                </a:cubicBezTo>
                <a:cubicBezTo>
                  <a:pt x="5" y="13"/>
                  <a:pt x="5" y="13"/>
                  <a:pt x="5" y="13"/>
                </a:cubicBezTo>
                <a:close/>
                <a:moveTo>
                  <a:pt x="5" y="9"/>
                </a:moveTo>
                <a:cubicBezTo>
                  <a:pt x="5" y="9"/>
                  <a:pt x="5" y="9"/>
                  <a:pt x="5" y="10"/>
                </a:cubicBezTo>
                <a:cubicBezTo>
                  <a:pt x="5" y="10"/>
                  <a:pt x="5" y="10"/>
                  <a:pt x="5" y="10"/>
                </a:cubicBezTo>
                <a:cubicBezTo>
                  <a:pt x="5" y="10"/>
                  <a:pt x="5" y="10"/>
                  <a:pt x="5" y="10"/>
                </a:cubicBezTo>
                <a:cubicBezTo>
                  <a:pt x="22" y="10"/>
                  <a:pt x="22" y="10"/>
                  <a:pt x="22" y="10"/>
                </a:cubicBezTo>
                <a:cubicBezTo>
                  <a:pt x="22" y="10"/>
                  <a:pt x="22" y="10"/>
                  <a:pt x="22" y="10"/>
                </a:cubicBezTo>
                <a:cubicBezTo>
                  <a:pt x="22" y="10"/>
                  <a:pt x="22" y="10"/>
                  <a:pt x="22" y="10"/>
                </a:cubicBezTo>
                <a:cubicBezTo>
                  <a:pt x="22" y="9"/>
                  <a:pt x="22" y="9"/>
                  <a:pt x="22" y="9"/>
                </a:cubicBezTo>
                <a:lnTo>
                  <a:pt x="5"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9" name="Freeform 184"/>
          <p:cNvSpPr>
            <a:spLocks noEditPoints="1"/>
          </p:cNvSpPr>
          <p:nvPr/>
        </p:nvSpPr>
        <p:spPr bwMode="auto">
          <a:xfrm>
            <a:off x="9298628" y="5000059"/>
            <a:ext cx="394532" cy="269658"/>
          </a:xfrm>
          <a:custGeom>
            <a:avLst/>
            <a:gdLst>
              <a:gd name="T0" fmla="*/ 15 w 41"/>
              <a:gd name="T1" fmla="*/ 5 h 28"/>
              <a:gd name="T2" fmla="*/ 26 w 41"/>
              <a:gd name="T3" fmla="*/ 22 h 28"/>
              <a:gd name="T4" fmla="*/ 34 w 41"/>
              <a:gd name="T5" fmla="*/ 22 h 28"/>
              <a:gd name="T6" fmla="*/ 34 w 41"/>
              <a:gd name="T7" fmla="*/ 4 h 28"/>
              <a:gd name="T8" fmla="*/ 36 w 41"/>
              <a:gd name="T9" fmla="*/ 3 h 28"/>
              <a:gd name="T10" fmla="*/ 36 w 41"/>
              <a:gd name="T11" fmla="*/ 24 h 28"/>
              <a:gd name="T12" fmla="*/ 35 w 41"/>
              <a:gd name="T13" fmla="*/ 24 h 28"/>
              <a:gd name="T14" fmla="*/ 34 w 41"/>
              <a:gd name="T15" fmla="*/ 22 h 28"/>
              <a:gd name="T16" fmla="*/ 31 w 41"/>
              <a:gd name="T17" fmla="*/ 20 h 28"/>
              <a:gd name="T18" fmla="*/ 32 w 41"/>
              <a:gd name="T19" fmla="*/ 21 h 28"/>
              <a:gd name="T20" fmla="*/ 33 w 41"/>
              <a:gd name="T21" fmla="*/ 7 h 28"/>
              <a:gd name="T22" fmla="*/ 32 w 41"/>
              <a:gd name="T23" fmla="*/ 7 h 28"/>
              <a:gd name="T24" fmla="*/ 31 w 41"/>
              <a:gd name="T25" fmla="*/ 9 h 28"/>
              <a:gd name="T26" fmla="*/ 7 w 41"/>
              <a:gd name="T27" fmla="*/ 22 h 28"/>
              <a:gd name="T28" fmla="*/ 7 w 41"/>
              <a:gd name="T29" fmla="*/ 4 h 28"/>
              <a:gd name="T30" fmla="*/ 5 w 41"/>
              <a:gd name="T31" fmla="*/ 3 h 28"/>
              <a:gd name="T32" fmla="*/ 5 w 41"/>
              <a:gd name="T33" fmla="*/ 24 h 28"/>
              <a:gd name="T34" fmla="*/ 6 w 41"/>
              <a:gd name="T35" fmla="*/ 24 h 28"/>
              <a:gd name="T36" fmla="*/ 7 w 41"/>
              <a:gd name="T37" fmla="*/ 22 h 28"/>
              <a:gd name="T38" fmla="*/ 10 w 41"/>
              <a:gd name="T39" fmla="*/ 20 h 28"/>
              <a:gd name="T40" fmla="*/ 9 w 41"/>
              <a:gd name="T41" fmla="*/ 21 h 28"/>
              <a:gd name="T42" fmla="*/ 8 w 41"/>
              <a:gd name="T43" fmla="*/ 7 h 28"/>
              <a:gd name="T44" fmla="*/ 9 w 41"/>
              <a:gd name="T45" fmla="*/ 7 h 28"/>
              <a:gd name="T46" fmla="*/ 10 w 41"/>
              <a:gd name="T47" fmla="*/ 9 h 28"/>
              <a:gd name="T48" fmla="*/ 27 w 41"/>
              <a:gd name="T49" fmla="*/ 28 h 28"/>
              <a:gd name="T50" fmla="*/ 12 w 41"/>
              <a:gd name="T51" fmla="*/ 26 h 28"/>
              <a:gd name="T52" fmla="*/ 14 w 41"/>
              <a:gd name="T53" fmla="*/ 0 h 28"/>
              <a:gd name="T54" fmla="*/ 29 w 41"/>
              <a:gd name="T55" fmla="*/ 2 h 28"/>
              <a:gd name="T56" fmla="*/ 27 w 41"/>
              <a:gd name="T57" fmla="*/ 28 h 28"/>
              <a:gd name="T58" fmla="*/ 27 w 41"/>
              <a:gd name="T59" fmla="*/ 3 h 28"/>
              <a:gd name="T60" fmla="*/ 28 w 41"/>
              <a:gd name="T61" fmla="*/ 23 h 28"/>
              <a:gd name="T62" fmla="*/ 14 w 41"/>
              <a:gd name="T63" fmla="*/ 24 h 28"/>
              <a:gd name="T64" fmla="*/ 13 w 41"/>
              <a:gd name="T65" fmla="*/ 4 h 28"/>
              <a:gd name="T66" fmla="*/ 21 w 41"/>
              <a:gd name="T67" fmla="*/ 25 h 28"/>
              <a:gd name="T68" fmla="*/ 20 w 41"/>
              <a:gd name="T69" fmla="*/ 25 h 28"/>
              <a:gd name="T70" fmla="*/ 20 w 41"/>
              <a:gd name="T71" fmla="*/ 27 h 28"/>
              <a:gd name="T72" fmla="*/ 21 w 41"/>
              <a:gd name="T73" fmla="*/ 27 h 28"/>
              <a:gd name="T74" fmla="*/ 21 w 41"/>
              <a:gd name="T7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28">
                <a:moveTo>
                  <a:pt x="26" y="5"/>
                </a:moveTo>
                <a:cubicBezTo>
                  <a:pt x="15" y="5"/>
                  <a:pt x="15" y="5"/>
                  <a:pt x="15" y="5"/>
                </a:cubicBezTo>
                <a:cubicBezTo>
                  <a:pt x="15" y="22"/>
                  <a:pt x="15" y="22"/>
                  <a:pt x="15" y="22"/>
                </a:cubicBezTo>
                <a:cubicBezTo>
                  <a:pt x="26" y="22"/>
                  <a:pt x="26" y="22"/>
                  <a:pt x="26" y="22"/>
                </a:cubicBezTo>
                <a:cubicBezTo>
                  <a:pt x="26" y="5"/>
                  <a:pt x="26" y="5"/>
                  <a:pt x="26" y="5"/>
                </a:cubicBezTo>
                <a:close/>
                <a:moveTo>
                  <a:pt x="34" y="22"/>
                </a:moveTo>
                <a:cubicBezTo>
                  <a:pt x="38" y="17"/>
                  <a:pt x="38" y="10"/>
                  <a:pt x="34" y="5"/>
                </a:cubicBezTo>
                <a:cubicBezTo>
                  <a:pt x="34" y="5"/>
                  <a:pt x="34" y="5"/>
                  <a:pt x="34" y="4"/>
                </a:cubicBezTo>
                <a:cubicBezTo>
                  <a:pt x="35" y="3"/>
                  <a:pt x="35" y="3"/>
                  <a:pt x="35" y="3"/>
                </a:cubicBezTo>
                <a:cubicBezTo>
                  <a:pt x="35" y="3"/>
                  <a:pt x="35" y="3"/>
                  <a:pt x="36" y="3"/>
                </a:cubicBezTo>
                <a:cubicBezTo>
                  <a:pt x="36" y="3"/>
                  <a:pt x="36" y="3"/>
                  <a:pt x="36" y="4"/>
                </a:cubicBezTo>
                <a:cubicBezTo>
                  <a:pt x="41" y="9"/>
                  <a:pt x="41" y="18"/>
                  <a:pt x="36" y="24"/>
                </a:cubicBezTo>
                <a:cubicBezTo>
                  <a:pt x="36" y="24"/>
                  <a:pt x="36" y="24"/>
                  <a:pt x="36" y="24"/>
                </a:cubicBezTo>
                <a:cubicBezTo>
                  <a:pt x="35" y="24"/>
                  <a:pt x="35" y="24"/>
                  <a:pt x="35" y="24"/>
                </a:cubicBezTo>
                <a:cubicBezTo>
                  <a:pt x="34" y="23"/>
                  <a:pt x="34" y="23"/>
                  <a:pt x="34" y="23"/>
                </a:cubicBezTo>
                <a:cubicBezTo>
                  <a:pt x="34" y="23"/>
                  <a:pt x="34" y="23"/>
                  <a:pt x="34" y="22"/>
                </a:cubicBezTo>
                <a:close/>
                <a:moveTo>
                  <a:pt x="31" y="19"/>
                </a:moveTo>
                <a:cubicBezTo>
                  <a:pt x="30" y="19"/>
                  <a:pt x="30" y="20"/>
                  <a:pt x="31" y="20"/>
                </a:cubicBezTo>
                <a:cubicBezTo>
                  <a:pt x="32" y="21"/>
                  <a:pt x="32" y="21"/>
                  <a:pt x="32" y="21"/>
                </a:cubicBezTo>
                <a:cubicBezTo>
                  <a:pt x="32" y="21"/>
                  <a:pt x="32" y="21"/>
                  <a:pt x="32" y="21"/>
                </a:cubicBezTo>
                <a:cubicBezTo>
                  <a:pt x="32" y="21"/>
                  <a:pt x="33" y="21"/>
                  <a:pt x="33" y="21"/>
                </a:cubicBezTo>
                <a:cubicBezTo>
                  <a:pt x="36" y="17"/>
                  <a:pt x="36" y="11"/>
                  <a:pt x="33" y="7"/>
                </a:cubicBezTo>
                <a:cubicBezTo>
                  <a:pt x="33" y="7"/>
                  <a:pt x="32" y="7"/>
                  <a:pt x="32" y="7"/>
                </a:cubicBezTo>
                <a:cubicBezTo>
                  <a:pt x="32" y="7"/>
                  <a:pt x="32" y="7"/>
                  <a:pt x="32" y="7"/>
                </a:cubicBezTo>
                <a:cubicBezTo>
                  <a:pt x="31" y="8"/>
                  <a:pt x="31" y="8"/>
                  <a:pt x="31" y="8"/>
                </a:cubicBezTo>
                <a:cubicBezTo>
                  <a:pt x="30" y="8"/>
                  <a:pt x="30" y="8"/>
                  <a:pt x="31" y="9"/>
                </a:cubicBezTo>
                <a:cubicBezTo>
                  <a:pt x="33" y="12"/>
                  <a:pt x="33" y="16"/>
                  <a:pt x="31" y="19"/>
                </a:cubicBezTo>
                <a:close/>
                <a:moveTo>
                  <a:pt x="7" y="22"/>
                </a:moveTo>
                <a:cubicBezTo>
                  <a:pt x="3" y="17"/>
                  <a:pt x="3" y="10"/>
                  <a:pt x="7" y="5"/>
                </a:cubicBezTo>
                <a:cubicBezTo>
                  <a:pt x="7" y="5"/>
                  <a:pt x="7" y="5"/>
                  <a:pt x="7" y="4"/>
                </a:cubicBezTo>
                <a:cubicBezTo>
                  <a:pt x="6" y="3"/>
                  <a:pt x="6" y="3"/>
                  <a:pt x="6" y="3"/>
                </a:cubicBezTo>
                <a:cubicBezTo>
                  <a:pt x="6" y="3"/>
                  <a:pt x="6" y="3"/>
                  <a:pt x="5" y="3"/>
                </a:cubicBezTo>
                <a:cubicBezTo>
                  <a:pt x="5" y="3"/>
                  <a:pt x="5" y="3"/>
                  <a:pt x="5" y="4"/>
                </a:cubicBezTo>
                <a:cubicBezTo>
                  <a:pt x="0" y="9"/>
                  <a:pt x="0" y="18"/>
                  <a:pt x="5" y="24"/>
                </a:cubicBezTo>
                <a:cubicBezTo>
                  <a:pt x="5" y="24"/>
                  <a:pt x="5" y="24"/>
                  <a:pt x="5" y="24"/>
                </a:cubicBezTo>
                <a:cubicBezTo>
                  <a:pt x="6" y="24"/>
                  <a:pt x="6" y="24"/>
                  <a:pt x="6" y="24"/>
                </a:cubicBezTo>
                <a:cubicBezTo>
                  <a:pt x="7" y="23"/>
                  <a:pt x="7" y="23"/>
                  <a:pt x="7" y="23"/>
                </a:cubicBezTo>
                <a:cubicBezTo>
                  <a:pt x="7" y="23"/>
                  <a:pt x="7" y="23"/>
                  <a:pt x="7" y="22"/>
                </a:cubicBezTo>
                <a:close/>
                <a:moveTo>
                  <a:pt x="10" y="19"/>
                </a:moveTo>
                <a:cubicBezTo>
                  <a:pt x="11" y="19"/>
                  <a:pt x="11" y="20"/>
                  <a:pt x="10" y="20"/>
                </a:cubicBezTo>
                <a:cubicBezTo>
                  <a:pt x="9" y="21"/>
                  <a:pt x="9" y="21"/>
                  <a:pt x="9" y="21"/>
                </a:cubicBezTo>
                <a:cubicBezTo>
                  <a:pt x="9" y="21"/>
                  <a:pt x="9" y="21"/>
                  <a:pt x="9" y="21"/>
                </a:cubicBezTo>
                <a:cubicBezTo>
                  <a:pt x="9" y="21"/>
                  <a:pt x="8" y="21"/>
                  <a:pt x="8" y="21"/>
                </a:cubicBezTo>
                <a:cubicBezTo>
                  <a:pt x="5" y="17"/>
                  <a:pt x="5" y="11"/>
                  <a:pt x="8" y="7"/>
                </a:cubicBezTo>
                <a:cubicBezTo>
                  <a:pt x="8" y="7"/>
                  <a:pt x="9" y="7"/>
                  <a:pt x="9" y="7"/>
                </a:cubicBezTo>
                <a:cubicBezTo>
                  <a:pt x="9" y="7"/>
                  <a:pt x="9" y="7"/>
                  <a:pt x="9" y="7"/>
                </a:cubicBezTo>
                <a:cubicBezTo>
                  <a:pt x="10" y="8"/>
                  <a:pt x="10" y="8"/>
                  <a:pt x="10" y="8"/>
                </a:cubicBezTo>
                <a:cubicBezTo>
                  <a:pt x="11" y="8"/>
                  <a:pt x="11" y="8"/>
                  <a:pt x="10" y="9"/>
                </a:cubicBezTo>
                <a:cubicBezTo>
                  <a:pt x="8" y="12"/>
                  <a:pt x="8" y="16"/>
                  <a:pt x="10" y="19"/>
                </a:cubicBezTo>
                <a:close/>
                <a:moveTo>
                  <a:pt x="27" y="28"/>
                </a:moveTo>
                <a:cubicBezTo>
                  <a:pt x="14" y="28"/>
                  <a:pt x="14" y="28"/>
                  <a:pt x="14" y="28"/>
                </a:cubicBezTo>
                <a:cubicBezTo>
                  <a:pt x="13" y="28"/>
                  <a:pt x="12" y="27"/>
                  <a:pt x="12" y="26"/>
                </a:cubicBezTo>
                <a:cubicBezTo>
                  <a:pt x="12" y="2"/>
                  <a:pt x="12" y="2"/>
                  <a:pt x="12" y="2"/>
                </a:cubicBezTo>
                <a:cubicBezTo>
                  <a:pt x="12" y="1"/>
                  <a:pt x="13" y="0"/>
                  <a:pt x="14" y="0"/>
                </a:cubicBezTo>
                <a:cubicBezTo>
                  <a:pt x="27" y="0"/>
                  <a:pt x="27" y="0"/>
                  <a:pt x="27" y="0"/>
                </a:cubicBezTo>
                <a:cubicBezTo>
                  <a:pt x="28" y="0"/>
                  <a:pt x="29" y="1"/>
                  <a:pt x="29" y="2"/>
                </a:cubicBezTo>
                <a:cubicBezTo>
                  <a:pt x="29" y="26"/>
                  <a:pt x="29" y="26"/>
                  <a:pt x="29" y="26"/>
                </a:cubicBezTo>
                <a:cubicBezTo>
                  <a:pt x="29" y="27"/>
                  <a:pt x="28" y="28"/>
                  <a:pt x="27" y="28"/>
                </a:cubicBezTo>
                <a:close/>
                <a:moveTo>
                  <a:pt x="14" y="3"/>
                </a:moveTo>
                <a:cubicBezTo>
                  <a:pt x="27" y="3"/>
                  <a:pt x="27" y="3"/>
                  <a:pt x="27" y="3"/>
                </a:cubicBezTo>
                <a:cubicBezTo>
                  <a:pt x="27" y="3"/>
                  <a:pt x="28" y="3"/>
                  <a:pt x="28" y="4"/>
                </a:cubicBezTo>
                <a:cubicBezTo>
                  <a:pt x="28" y="23"/>
                  <a:pt x="28" y="23"/>
                  <a:pt x="28" y="23"/>
                </a:cubicBezTo>
                <a:cubicBezTo>
                  <a:pt x="28" y="24"/>
                  <a:pt x="27" y="24"/>
                  <a:pt x="27" y="24"/>
                </a:cubicBezTo>
                <a:cubicBezTo>
                  <a:pt x="14" y="24"/>
                  <a:pt x="14" y="24"/>
                  <a:pt x="14" y="24"/>
                </a:cubicBezTo>
                <a:cubicBezTo>
                  <a:pt x="14" y="24"/>
                  <a:pt x="13" y="24"/>
                  <a:pt x="13" y="23"/>
                </a:cubicBezTo>
                <a:cubicBezTo>
                  <a:pt x="13" y="4"/>
                  <a:pt x="13" y="4"/>
                  <a:pt x="13" y="4"/>
                </a:cubicBezTo>
                <a:cubicBezTo>
                  <a:pt x="13" y="3"/>
                  <a:pt x="14" y="3"/>
                  <a:pt x="14" y="3"/>
                </a:cubicBezTo>
                <a:close/>
                <a:moveTo>
                  <a:pt x="21" y="25"/>
                </a:moveTo>
                <a:cubicBezTo>
                  <a:pt x="21" y="25"/>
                  <a:pt x="21" y="25"/>
                  <a:pt x="21" y="25"/>
                </a:cubicBezTo>
                <a:cubicBezTo>
                  <a:pt x="20" y="25"/>
                  <a:pt x="20" y="25"/>
                  <a:pt x="20" y="25"/>
                </a:cubicBezTo>
                <a:cubicBezTo>
                  <a:pt x="20" y="25"/>
                  <a:pt x="20" y="26"/>
                  <a:pt x="20" y="26"/>
                </a:cubicBezTo>
                <a:cubicBezTo>
                  <a:pt x="20" y="26"/>
                  <a:pt x="20" y="26"/>
                  <a:pt x="20" y="27"/>
                </a:cubicBezTo>
                <a:cubicBezTo>
                  <a:pt x="20" y="27"/>
                  <a:pt x="20" y="27"/>
                  <a:pt x="21" y="27"/>
                </a:cubicBezTo>
                <a:cubicBezTo>
                  <a:pt x="21" y="27"/>
                  <a:pt x="21" y="27"/>
                  <a:pt x="21" y="27"/>
                </a:cubicBezTo>
                <a:cubicBezTo>
                  <a:pt x="21" y="26"/>
                  <a:pt x="22" y="26"/>
                  <a:pt x="22" y="26"/>
                </a:cubicBezTo>
                <a:cubicBezTo>
                  <a:pt x="22" y="26"/>
                  <a:pt x="21" y="25"/>
                  <a:pt x="21"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0" name="Freeform 185"/>
          <p:cNvSpPr>
            <a:spLocks noEditPoints="1"/>
          </p:cNvSpPr>
          <p:nvPr/>
        </p:nvSpPr>
        <p:spPr bwMode="auto">
          <a:xfrm>
            <a:off x="9961007" y="1910765"/>
            <a:ext cx="307663" cy="267847"/>
          </a:xfrm>
          <a:custGeom>
            <a:avLst/>
            <a:gdLst>
              <a:gd name="T0" fmla="*/ 25 w 32"/>
              <a:gd name="T1" fmla="*/ 28 h 28"/>
              <a:gd name="T2" fmla="*/ 28 w 32"/>
              <a:gd name="T3" fmla="*/ 1 h 28"/>
              <a:gd name="T4" fmla="*/ 20 w 32"/>
              <a:gd name="T5" fmla="*/ 2 h 28"/>
              <a:gd name="T6" fmla="*/ 10 w 32"/>
              <a:gd name="T7" fmla="*/ 27 h 28"/>
              <a:gd name="T8" fmla="*/ 17 w 32"/>
              <a:gd name="T9" fmla="*/ 1 h 28"/>
              <a:gd name="T10" fmla="*/ 17 w 32"/>
              <a:gd name="T11" fmla="*/ 28 h 28"/>
              <a:gd name="T12" fmla="*/ 0 w 32"/>
              <a:gd name="T13" fmla="*/ 27 h 28"/>
              <a:gd name="T14" fmla="*/ 7 w 32"/>
              <a:gd name="T15" fmla="*/ 1 h 28"/>
              <a:gd name="T16" fmla="*/ 7 w 32"/>
              <a:gd name="T17" fmla="*/ 28 h 28"/>
              <a:gd name="T18" fmla="*/ 29 w 32"/>
              <a:gd name="T19" fmla="*/ 21 h 28"/>
              <a:gd name="T20" fmla="*/ 27 w 32"/>
              <a:gd name="T21" fmla="*/ 23 h 28"/>
              <a:gd name="T22" fmla="*/ 25 w 32"/>
              <a:gd name="T23" fmla="*/ 21 h 28"/>
              <a:gd name="T24" fmla="*/ 25 w 32"/>
              <a:gd name="T25" fmla="*/ 19 h 28"/>
              <a:gd name="T26" fmla="*/ 29 w 32"/>
              <a:gd name="T27" fmla="*/ 21 h 28"/>
              <a:gd name="T28" fmla="*/ 29 w 32"/>
              <a:gd name="T29" fmla="*/ 23 h 28"/>
              <a:gd name="T30" fmla="*/ 27 w 32"/>
              <a:gd name="T31" fmla="*/ 24 h 28"/>
              <a:gd name="T32" fmla="*/ 25 w 32"/>
              <a:gd name="T33" fmla="*/ 19 h 28"/>
              <a:gd name="T34" fmla="*/ 23 w 32"/>
              <a:gd name="T35" fmla="*/ 6 h 28"/>
              <a:gd name="T36" fmla="*/ 26 w 32"/>
              <a:gd name="T37" fmla="*/ 4 h 28"/>
              <a:gd name="T38" fmla="*/ 27 w 32"/>
              <a:gd name="T39" fmla="*/ 5 h 28"/>
              <a:gd name="T40" fmla="*/ 2 w 32"/>
              <a:gd name="T41" fmla="*/ 22 h 28"/>
              <a:gd name="T42" fmla="*/ 6 w 32"/>
              <a:gd name="T43" fmla="*/ 23 h 28"/>
              <a:gd name="T44" fmla="*/ 4 w 32"/>
              <a:gd name="T45" fmla="*/ 19 h 28"/>
              <a:gd name="T46" fmla="*/ 3 w 32"/>
              <a:gd name="T47" fmla="*/ 20 h 28"/>
              <a:gd name="T48" fmla="*/ 4 w 32"/>
              <a:gd name="T49" fmla="*/ 23 h 28"/>
              <a:gd name="T50" fmla="*/ 5 w 32"/>
              <a:gd name="T51" fmla="*/ 20 h 28"/>
              <a:gd name="T52" fmla="*/ 6 w 32"/>
              <a:gd name="T53" fmla="*/ 6 h 28"/>
              <a:gd name="T54" fmla="*/ 2 w 32"/>
              <a:gd name="T55" fmla="*/ 5 h 28"/>
              <a:gd name="T56" fmla="*/ 2 w 32"/>
              <a:gd name="T57" fmla="*/ 6 h 28"/>
              <a:gd name="T58" fmla="*/ 13 w 32"/>
              <a:gd name="T59" fmla="*/ 22 h 28"/>
              <a:gd name="T60" fmla="*/ 16 w 32"/>
              <a:gd name="T61" fmla="*/ 23 h 28"/>
              <a:gd name="T62" fmla="*/ 14 w 32"/>
              <a:gd name="T63" fmla="*/ 20 h 28"/>
              <a:gd name="T64" fmla="*/ 13 w 32"/>
              <a:gd name="T65" fmla="*/ 23 h 28"/>
              <a:gd name="T66" fmla="*/ 17 w 32"/>
              <a:gd name="T67" fmla="*/ 22 h 28"/>
              <a:gd name="T68" fmla="*/ 13 w 32"/>
              <a:gd name="T69" fmla="*/ 20 h 28"/>
              <a:gd name="T70" fmla="*/ 16 w 32"/>
              <a:gd name="T71" fmla="*/ 5 h 28"/>
              <a:gd name="T72" fmla="*/ 12 w 32"/>
              <a:gd name="T73" fmla="*/ 5 h 28"/>
              <a:gd name="T74" fmla="*/ 16 w 32"/>
              <a:gd name="T75" fmla="*/ 6 h 28"/>
              <a:gd name="T76" fmla="*/ 6 w 32"/>
              <a:gd name="T77" fmla="*/ 9 h 28"/>
              <a:gd name="T78" fmla="*/ 2 w 32"/>
              <a:gd name="T79" fmla="*/ 9 h 28"/>
              <a:gd name="T80" fmla="*/ 2 w 32"/>
              <a:gd name="T81" fmla="*/ 10 h 28"/>
              <a:gd name="T82" fmla="*/ 6 w 32"/>
              <a:gd name="T83" fmla="*/ 8 h 28"/>
              <a:gd name="T84" fmla="*/ 2 w 32"/>
              <a:gd name="T85" fmla="*/ 7 h 28"/>
              <a:gd name="T86" fmla="*/ 2 w 32"/>
              <a:gd name="T87" fmla="*/ 8 h 28"/>
              <a:gd name="T88" fmla="*/ 16 w 32"/>
              <a:gd name="T89" fmla="*/ 9 h 28"/>
              <a:gd name="T90" fmla="*/ 12 w 32"/>
              <a:gd name="T91" fmla="*/ 9 h 28"/>
              <a:gd name="T92" fmla="*/ 16 w 32"/>
              <a:gd name="T93" fmla="*/ 10 h 28"/>
              <a:gd name="T94" fmla="*/ 16 w 32"/>
              <a:gd name="T95" fmla="*/ 7 h 28"/>
              <a:gd name="T96" fmla="*/ 12 w 32"/>
              <a:gd name="T97" fmla="*/ 7 h 28"/>
              <a:gd name="T98" fmla="*/ 16 w 32"/>
              <a:gd name="T99" fmla="*/ 8 h 28"/>
              <a:gd name="T100" fmla="*/ 23 w 32"/>
              <a:gd name="T101" fmla="*/ 9 h 28"/>
              <a:gd name="T102" fmla="*/ 27 w 32"/>
              <a:gd name="T103" fmla="*/ 8 h 28"/>
              <a:gd name="T104" fmla="*/ 27 w 32"/>
              <a:gd name="T105" fmla="*/ 9 h 28"/>
              <a:gd name="T106" fmla="*/ 23 w 32"/>
              <a:gd name="T107" fmla="*/ 7 h 28"/>
              <a:gd name="T108" fmla="*/ 27 w 32"/>
              <a:gd name="T109" fmla="*/ 6 h 28"/>
              <a:gd name="T110" fmla="*/ 27 w 32"/>
              <a:gd name="T111"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 h="28">
                <a:moveTo>
                  <a:pt x="20" y="2"/>
                </a:moveTo>
                <a:cubicBezTo>
                  <a:pt x="21" y="10"/>
                  <a:pt x="22" y="19"/>
                  <a:pt x="23" y="27"/>
                </a:cubicBezTo>
                <a:cubicBezTo>
                  <a:pt x="23" y="28"/>
                  <a:pt x="24" y="28"/>
                  <a:pt x="25" y="28"/>
                </a:cubicBezTo>
                <a:cubicBezTo>
                  <a:pt x="27" y="28"/>
                  <a:pt x="29" y="27"/>
                  <a:pt x="31" y="27"/>
                </a:cubicBezTo>
                <a:cubicBezTo>
                  <a:pt x="32" y="27"/>
                  <a:pt x="32" y="26"/>
                  <a:pt x="32" y="26"/>
                </a:cubicBezTo>
                <a:cubicBezTo>
                  <a:pt x="31" y="18"/>
                  <a:pt x="30" y="9"/>
                  <a:pt x="28" y="1"/>
                </a:cubicBezTo>
                <a:cubicBezTo>
                  <a:pt x="28" y="0"/>
                  <a:pt x="28" y="0"/>
                  <a:pt x="27" y="0"/>
                </a:cubicBezTo>
                <a:cubicBezTo>
                  <a:pt x="25" y="0"/>
                  <a:pt x="23" y="1"/>
                  <a:pt x="21" y="1"/>
                </a:cubicBezTo>
                <a:cubicBezTo>
                  <a:pt x="20" y="1"/>
                  <a:pt x="20" y="2"/>
                  <a:pt x="20" y="2"/>
                </a:cubicBezTo>
                <a:close/>
                <a:moveTo>
                  <a:pt x="17" y="28"/>
                </a:moveTo>
                <a:cubicBezTo>
                  <a:pt x="15" y="28"/>
                  <a:pt x="13" y="28"/>
                  <a:pt x="11" y="28"/>
                </a:cubicBezTo>
                <a:cubicBezTo>
                  <a:pt x="11" y="28"/>
                  <a:pt x="10" y="28"/>
                  <a:pt x="10" y="27"/>
                </a:cubicBezTo>
                <a:cubicBezTo>
                  <a:pt x="10" y="19"/>
                  <a:pt x="10" y="10"/>
                  <a:pt x="10" y="2"/>
                </a:cubicBezTo>
                <a:cubicBezTo>
                  <a:pt x="10" y="1"/>
                  <a:pt x="11" y="1"/>
                  <a:pt x="11" y="1"/>
                </a:cubicBezTo>
                <a:cubicBezTo>
                  <a:pt x="13" y="1"/>
                  <a:pt x="15" y="1"/>
                  <a:pt x="17" y="1"/>
                </a:cubicBezTo>
                <a:cubicBezTo>
                  <a:pt x="18" y="1"/>
                  <a:pt x="19" y="1"/>
                  <a:pt x="19" y="2"/>
                </a:cubicBezTo>
                <a:cubicBezTo>
                  <a:pt x="19" y="10"/>
                  <a:pt x="19" y="19"/>
                  <a:pt x="19" y="27"/>
                </a:cubicBezTo>
                <a:cubicBezTo>
                  <a:pt x="19" y="28"/>
                  <a:pt x="18" y="28"/>
                  <a:pt x="17" y="28"/>
                </a:cubicBezTo>
                <a:close/>
                <a:moveTo>
                  <a:pt x="7" y="28"/>
                </a:moveTo>
                <a:cubicBezTo>
                  <a:pt x="5" y="28"/>
                  <a:pt x="3" y="28"/>
                  <a:pt x="1" y="28"/>
                </a:cubicBezTo>
                <a:cubicBezTo>
                  <a:pt x="1" y="28"/>
                  <a:pt x="0" y="28"/>
                  <a:pt x="0" y="27"/>
                </a:cubicBezTo>
                <a:cubicBezTo>
                  <a:pt x="0" y="19"/>
                  <a:pt x="0" y="10"/>
                  <a:pt x="0" y="2"/>
                </a:cubicBezTo>
                <a:cubicBezTo>
                  <a:pt x="0" y="1"/>
                  <a:pt x="1" y="1"/>
                  <a:pt x="1" y="1"/>
                </a:cubicBezTo>
                <a:cubicBezTo>
                  <a:pt x="3" y="1"/>
                  <a:pt x="5" y="1"/>
                  <a:pt x="7" y="1"/>
                </a:cubicBezTo>
                <a:cubicBezTo>
                  <a:pt x="8" y="1"/>
                  <a:pt x="9" y="1"/>
                  <a:pt x="9" y="2"/>
                </a:cubicBezTo>
                <a:cubicBezTo>
                  <a:pt x="9" y="10"/>
                  <a:pt x="9" y="19"/>
                  <a:pt x="9" y="27"/>
                </a:cubicBezTo>
                <a:cubicBezTo>
                  <a:pt x="9" y="28"/>
                  <a:pt x="8" y="28"/>
                  <a:pt x="7" y="28"/>
                </a:cubicBezTo>
                <a:close/>
                <a:moveTo>
                  <a:pt x="27" y="19"/>
                </a:moveTo>
                <a:cubicBezTo>
                  <a:pt x="27" y="19"/>
                  <a:pt x="28" y="19"/>
                  <a:pt x="28" y="20"/>
                </a:cubicBezTo>
                <a:cubicBezTo>
                  <a:pt x="28" y="20"/>
                  <a:pt x="29" y="20"/>
                  <a:pt x="29" y="21"/>
                </a:cubicBezTo>
                <a:cubicBezTo>
                  <a:pt x="29" y="21"/>
                  <a:pt x="29" y="21"/>
                  <a:pt x="29" y="21"/>
                </a:cubicBezTo>
                <a:cubicBezTo>
                  <a:pt x="29" y="21"/>
                  <a:pt x="29" y="22"/>
                  <a:pt x="28" y="22"/>
                </a:cubicBezTo>
                <a:cubicBezTo>
                  <a:pt x="28" y="22"/>
                  <a:pt x="28" y="23"/>
                  <a:pt x="27" y="23"/>
                </a:cubicBezTo>
                <a:cubicBezTo>
                  <a:pt x="27" y="23"/>
                  <a:pt x="27" y="23"/>
                  <a:pt x="27" y="23"/>
                </a:cubicBezTo>
                <a:cubicBezTo>
                  <a:pt x="27" y="23"/>
                  <a:pt x="26" y="23"/>
                  <a:pt x="26" y="22"/>
                </a:cubicBezTo>
                <a:cubicBezTo>
                  <a:pt x="26" y="22"/>
                  <a:pt x="25" y="22"/>
                  <a:pt x="25" y="21"/>
                </a:cubicBezTo>
                <a:cubicBezTo>
                  <a:pt x="25" y="21"/>
                  <a:pt x="25" y="20"/>
                  <a:pt x="26" y="20"/>
                </a:cubicBezTo>
                <a:cubicBezTo>
                  <a:pt x="26" y="20"/>
                  <a:pt x="26" y="19"/>
                  <a:pt x="27" y="19"/>
                </a:cubicBezTo>
                <a:close/>
                <a:moveTo>
                  <a:pt x="25" y="19"/>
                </a:moveTo>
                <a:cubicBezTo>
                  <a:pt x="25" y="19"/>
                  <a:pt x="26" y="19"/>
                  <a:pt x="27" y="18"/>
                </a:cubicBezTo>
                <a:cubicBezTo>
                  <a:pt x="27" y="18"/>
                  <a:pt x="28" y="19"/>
                  <a:pt x="28" y="19"/>
                </a:cubicBezTo>
                <a:cubicBezTo>
                  <a:pt x="29" y="19"/>
                  <a:pt x="29" y="20"/>
                  <a:pt x="29" y="21"/>
                </a:cubicBezTo>
                <a:cubicBezTo>
                  <a:pt x="29" y="21"/>
                  <a:pt x="29" y="21"/>
                  <a:pt x="29" y="21"/>
                </a:cubicBezTo>
                <a:cubicBezTo>
                  <a:pt x="29" y="21"/>
                  <a:pt x="29" y="21"/>
                  <a:pt x="29" y="21"/>
                </a:cubicBezTo>
                <a:cubicBezTo>
                  <a:pt x="30" y="21"/>
                  <a:pt x="29" y="22"/>
                  <a:pt x="29" y="23"/>
                </a:cubicBezTo>
                <a:cubicBezTo>
                  <a:pt x="29" y="23"/>
                  <a:pt x="28" y="23"/>
                  <a:pt x="27" y="24"/>
                </a:cubicBezTo>
                <a:cubicBezTo>
                  <a:pt x="27" y="24"/>
                  <a:pt x="27" y="24"/>
                  <a:pt x="27" y="24"/>
                </a:cubicBezTo>
                <a:cubicBezTo>
                  <a:pt x="27" y="24"/>
                  <a:pt x="27" y="24"/>
                  <a:pt x="27" y="24"/>
                </a:cubicBezTo>
                <a:cubicBezTo>
                  <a:pt x="27" y="24"/>
                  <a:pt x="26" y="23"/>
                  <a:pt x="25" y="23"/>
                </a:cubicBezTo>
                <a:cubicBezTo>
                  <a:pt x="25" y="23"/>
                  <a:pt x="24" y="22"/>
                  <a:pt x="24" y="21"/>
                </a:cubicBezTo>
                <a:cubicBezTo>
                  <a:pt x="24" y="21"/>
                  <a:pt x="24" y="20"/>
                  <a:pt x="25" y="19"/>
                </a:cubicBezTo>
                <a:close/>
                <a:moveTo>
                  <a:pt x="27" y="5"/>
                </a:moveTo>
                <a:cubicBezTo>
                  <a:pt x="23" y="6"/>
                  <a:pt x="23" y="6"/>
                  <a:pt x="23" y="6"/>
                </a:cubicBezTo>
                <a:cubicBezTo>
                  <a:pt x="23" y="6"/>
                  <a:pt x="23" y="6"/>
                  <a:pt x="23" y="6"/>
                </a:cubicBezTo>
                <a:cubicBezTo>
                  <a:pt x="23" y="5"/>
                  <a:pt x="23" y="5"/>
                  <a:pt x="23" y="5"/>
                </a:cubicBezTo>
                <a:cubicBezTo>
                  <a:pt x="23" y="5"/>
                  <a:pt x="23" y="5"/>
                  <a:pt x="23" y="5"/>
                </a:cubicBezTo>
                <a:cubicBezTo>
                  <a:pt x="26" y="4"/>
                  <a:pt x="26" y="4"/>
                  <a:pt x="26" y="4"/>
                </a:cubicBezTo>
                <a:cubicBezTo>
                  <a:pt x="27" y="4"/>
                  <a:pt x="27" y="4"/>
                  <a:pt x="27" y="5"/>
                </a:cubicBezTo>
                <a:cubicBezTo>
                  <a:pt x="27" y="5"/>
                  <a:pt x="27" y="5"/>
                  <a:pt x="27" y="5"/>
                </a:cubicBezTo>
                <a:cubicBezTo>
                  <a:pt x="27" y="5"/>
                  <a:pt x="27" y="5"/>
                  <a:pt x="27" y="5"/>
                </a:cubicBezTo>
                <a:close/>
                <a:moveTo>
                  <a:pt x="4" y="19"/>
                </a:moveTo>
                <a:cubicBezTo>
                  <a:pt x="4" y="19"/>
                  <a:pt x="3" y="19"/>
                  <a:pt x="2" y="20"/>
                </a:cubicBezTo>
                <a:cubicBezTo>
                  <a:pt x="2" y="20"/>
                  <a:pt x="2" y="21"/>
                  <a:pt x="2" y="22"/>
                </a:cubicBezTo>
                <a:cubicBezTo>
                  <a:pt x="2" y="22"/>
                  <a:pt x="2" y="23"/>
                  <a:pt x="2" y="23"/>
                </a:cubicBezTo>
                <a:cubicBezTo>
                  <a:pt x="3" y="24"/>
                  <a:pt x="4" y="24"/>
                  <a:pt x="4" y="24"/>
                </a:cubicBezTo>
                <a:cubicBezTo>
                  <a:pt x="5" y="24"/>
                  <a:pt x="6" y="24"/>
                  <a:pt x="6" y="23"/>
                </a:cubicBezTo>
                <a:cubicBezTo>
                  <a:pt x="7" y="23"/>
                  <a:pt x="7" y="22"/>
                  <a:pt x="7" y="22"/>
                </a:cubicBezTo>
                <a:cubicBezTo>
                  <a:pt x="7" y="21"/>
                  <a:pt x="7" y="20"/>
                  <a:pt x="6" y="20"/>
                </a:cubicBezTo>
                <a:cubicBezTo>
                  <a:pt x="6" y="19"/>
                  <a:pt x="5" y="19"/>
                  <a:pt x="4" y="19"/>
                </a:cubicBezTo>
                <a:close/>
                <a:moveTo>
                  <a:pt x="5" y="20"/>
                </a:moveTo>
                <a:cubicBezTo>
                  <a:pt x="5" y="20"/>
                  <a:pt x="5" y="20"/>
                  <a:pt x="4" y="20"/>
                </a:cubicBezTo>
                <a:cubicBezTo>
                  <a:pt x="4" y="20"/>
                  <a:pt x="3" y="20"/>
                  <a:pt x="3" y="20"/>
                </a:cubicBezTo>
                <a:cubicBezTo>
                  <a:pt x="3" y="21"/>
                  <a:pt x="3" y="21"/>
                  <a:pt x="3" y="22"/>
                </a:cubicBezTo>
                <a:cubicBezTo>
                  <a:pt x="3" y="22"/>
                  <a:pt x="3" y="22"/>
                  <a:pt x="3" y="23"/>
                </a:cubicBezTo>
                <a:cubicBezTo>
                  <a:pt x="3" y="23"/>
                  <a:pt x="4" y="23"/>
                  <a:pt x="4" y="23"/>
                </a:cubicBezTo>
                <a:cubicBezTo>
                  <a:pt x="5" y="23"/>
                  <a:pt x="5" y="23"/>
                  <a:pt x="5" y="23"/>
                </a:cubicBezTo>
                <a:cubicBezTo>
                  <a:pt x="6" y="22"/>
                  <a:pt x="6" y="22"/>
                  <a:pt x="6" y="22"/>
                </a:cubicBezTo>
                <a:cubicBezTo>
                  <a:pt x="6" y="21"/>
                  <a:pt x="6" y="21"/>
                  <a:pt x="5" y="20"/>
                </a:cubicBezTo>
                <a:close/>
                <a:moveTo>
                  <a:pt x="2" y="6"/>
                </a:moveTo>
                <a:cubicBezTo>
                  <a:pt x="6" y="6"/>
                  <a:pt x="6" y="6"/>
                  <a:pt x="6" y="6"/>
                </a:cubicBezTo>
                <a:cubicBezTo>
                  <a:pt x="6" y="6"/>
                  <a:pt x="6" y="6"/>
                  <a:pt x="6" y="6"/>
                </a:cubicBezTo>
                <a:cubicBezTo>
                  <a:pt x="6" y="5"/>
                  <a:pt x="6" y="5"/>
                  <a:pt x="6" y="5"/>
                </a:cubicBezTo>
                <a:cubicBezTo>
                  <a:pt x="6" y="5"/>
                  <a:pt x="6" y="5"/>
                  <a:pt x="6" y="5"/>
                </a:cubicBezTo>
                <a:cubicBezTo>
                  <a:pt x="2" y="5"/>
                  <a:pt x="2" y="5"/>
                  <a:pt x="2" y="5"/>
                </a:cubicBezTo>
                <a:cubicBezTo>
                  <a:pt x="2" y="5"/>
                  <a:pt x="2" y="5"/>
                  <a:pt x="2" y="5"/>
                </a:cubicBezTo>
                <a:cubicBezTo>
                  <a:pt x="2" y="6"/>
                  <a:pt x="2" y="6"/>
                  <a:pt x="2" y="6"/>
                </a:cubicBezTo>
                <a:cubicBezTo>
                  <a:pt x="2" y="6"/>
                  <a:pt x="2" y="6"/>
                  <a:pt x="2" y="6"/>
                </a:cubicBezTo>
                <a:close/>
                <a:moveTo>
                  <a:pt x="14" y="20"/>
                </a:moveTo>
                <a:cubicBezTo>
                  <a:pt x="14" y="20"/>
                  <a:pt x="13" y="20"/>
                  <a:pt x="13" y="20"/>
                </a:cubicBezTo>
                <a:cubicBezTo>
                  <a:pt x="13" y="21"/>
                  <a:pt x="13" y="21"/>
                  <a:pt x="13" y="22"/>
                </a:cubicBezTo>
                <a:cubicBezTo>
                  <a:pt x="13" y="22"/>
                  <a:pt x="13" y="22"/>
                  <a:pt x="13" y="23"/>
                </a:cubicBezTo>
                <a:cubicBezTo>
                  <a:pt x="13" y="23"/>
                  <a:pt x="14" y="23"/>
                  <a:pt x="14" y="23"/>
                </a:cubicBezTo>
                <a:cubicBezTo>
                  <a:pt x="15" y="23"/>
                  <a:pt x="15" y="23"/>
                  <a:pt x="16" y="23"/>
                </a:cubicBezTo>
                <a:cubicBezTo>
                  <a:pt x="16" y="22"/>
                  <a:pt x="16" y="22"/>
                  <a:pt x="16" y="22"/>
                </a:cubicBezTo>
                <a:cubicBezTo>
                  <a:pt x="16" y="21"/>
                  <a:pt x="16" y="21"/>
                  <a:pt x="16" y="20"/>
                </a:cubicBezTo>
                <a:cubicBezTo>
                  <a:pt x="15" y="20"/>
                  <a:pt x="15" y="20"/>
                  <a:pt x="14" y="20"/>
                </a:cubicBezTo>
                <a:close/>
                <a:moveTo>
                  <a:pt x="13" y="20"/>
                </a:moveTo>
                <a:cubicBezTo>
                  <a:pt x="12" y="20"/>
                  <a:pt x="12" y="21"/>
                  <a:pt x="12" y="22"/>
                </a:cubicBezTo>
                <a:cubicBezTo>
                  <a:pt x="12" y="22"/>
                  <a:pt x="12" y="23"/>
                  <a:pt x="13" y="23"/>
                </a:cubicBezTo>
                <a:cubicBezTo>
                  <a:pt x="13" y="24"/>
                  <a:pt x="14" y="24"/>
                  <a:pt x="14" y="24"/>
                </a:cubicBezTo>
                <a:cubicBezTo>
                  <a:pt x="15" y="24"/>
                  <a:pt x="16" y="24"/>
                  <a:pt x="16" y="23"/>
                </a:cubicBezTo>
                <a:cubicBezTo>
                  <a:pt x="17" y="23"/>
                  <a:pt x="17" y="22"/>
                  <a:pt x="17" y="22"/>
                </a:cubicBezTo>
                <a:cubicBezTo>
                  <a:pt x="17" y="21"/>
                  <a:pt x="17" y="20"/>
                  <a:pt x="16" y="20"/>
                </a:cubicBezTo>
                <a:cubicBezTo>
                  <a:pt x="16" y="19"/>
                  <a:pt x="15" y="19"/>
                  <a:pt x="14" y="19"/>
                </a:cubicBezTo>
                <a:cubicBezTo>
                  <a:pt x="14" y="19"/>
                  <a:pt x="13" y="19"/>
                  <a:pt x="13" y="20"/>
                </a:cubicBezTo>
                <a:close/>
                <a:moveTo>
                  <a:pt x="16" y="6"/>
                </a:moveTo>
                <a:cubicBezTo>
                  <a:pt x="16" y="6"/>
                  <a:pt x="16" y="6"/>
                  <a:pt x="16" y="6"/>
                </a:cubicBezTo>
                <a:cubicBezTo>
                  <a:pt x="16" y="5"/>
                  <a:pt x="16" y="5"/>
                  <a:pt x="16" y="5"/>
                </a:cubicBezTo>
                <a:cubicBezTo>
                  <a:pt x="16" y="5"/>
                  <a:pt x="16" y="5"/>
                  <a:pt x="16" y="5"/>
                </a:cubicBezTo>
                <a:cubicBezTo>
                  <a:pt x="13" y="5"/>
                  <a:pt x="13" y="5"/>
                  <a:pt x="13" y="5"/>
                </a:cubicBezTo>
                <a:cubicBezTo>
                  <a:pt x="12" y="5"/>
                  <a:pt x="12" y="5"/>
                  <a:pt x="12" y="5"/>
                </a:cubicBezTo>
                <a:cubicBezTo>
                  <a:pt x="12" y="6"/>
                  <a:pt x="12" y="6"/>
                  <a:pt x="12" y="6"/>
                </a:cubicBezTo>
                <a:cubicBezTo>
                  <a:pt x="12" y="6"/>
                  <a:pt x="12" y="6"/>
                  <a:pt x="13" y="6"/>
                </a:cubicBezTo>
                <a:cubicBezTo>
                  <a:pt x="16" y="6"/>
                  <a:pt x="16" y="6"/>
                  <a:pt x="16" y="6"/>
                </a:cubicBezTo>
                <a:close/>
                <a:moveTo>
                  <a:pt x="2" y="10"/>
                </a:moveTo>
                <a:cubicBezTo>
                  <a:pt x="6" y="10"/>
                  <a:pt x="6" y="10"/>
                  <a:pt x="6" y="10"/>
                </a:cubicBezTo>
                <a:cubicBezTo>
                  <a:pt x="6" y="10"/>
                  <a:pt x="6" y="10"/>
                  <a:pt x="6" y="9"/>
                </a:cubicBezTo>
                <a:cubicBezTo>
                  <a:pt x="6" y="9"/>
                  <a:pt x="6" y="9"/>
                  <a:pt x="6" y="9"/>
                </a:cubicBezTo>
                <a:cubicBezTo>
                  <a:pt x="6" y="9"/>
                  <a:pt x="6" y="9"/>
                  <a:pt x="6" y="9"/>
                </a:cubicBezTo>
                <a:cubicBezTo>
                  <a:pt x="2" y="9"/>
                  <a:pt x="2" y="9"/>
                  <a:pt x="2" y="9"/>
                </a:cubicBezTo>
                <a:cubicBezTo>
                  <a:pt x="2" y="9"/>
                  <a:pt x="2" y="9"/>
                  <a:pt x="2" y="9"/>
                </a:cubicBezTo>
                <a:cubicBezTo>
                  <a:pt x="2" y="9"/>
                  <a:pt x="2" y="9"/>
                  <a:pt x="2" y="9"/>
                </a:cubicBezTo>
                <a:cubicBezTo>
                  <a:pt x="2" y="10"/>
                  <a:pt x="2" y="10"/>
                  <a:pt x="2" y="10"/>
                </a:cubicBezTo>
                <a:close/>
                <a:moveTo>
                  <a:pt x="2" y="8"/>
                </a:moveTo>
                <a:cubicBezTo>
                  <a:pt x="6" y="8"/>
                  <a:pt x="6" y="8"/>
                  <a:pt x="6" y="8"/>
                </a:cubicBezTo>
                <a:cubicBezTo>
                  <a:pt x="6" y="8"/>
                  <a:pt x="6" y="8"/>
                  <a:pt x="6" y="8"/>
                </a:cubicBezTo>
                <a:cubicBezTo>
                  <a:pt x="6" y="7"/>
                  <a:pt x="6" y="7"/>
                  <a:pt x="6" y="7"/>
                </a:cubicBezTo>
                <a:cubicBezTo>
                  <a:pt x="6" y="7"/>
                  <a:pt x="6" y="7"/>
                  <a:pt x="6" y="7"/>
                </a:cubicBezTo>
                <a:cubicBezTo>
                  <a:pt x="2" y="7"/>
                  <a:pt x="2" y="7"/>
                  <a:pt x="2" y="7"/>
                </a:cubicBezTo>
                <a:cubicBezTo>
                  <a:pt x="2" y="7"/>
                  <a:pt x="2" y="7"/>
                  <a:pt x="2" y="7"/>
                </a:cubicBezTo>
                <a:cubicBezTo>
                  <a:pt x="2" y="8"/>
                  <a:pt x="2" y="8"/>
                  <a:pt x="2" y="8"/>
                </a:cubicBezTo>
                <a:cubicBezTo>
                  <a:pt x="2" y="8"/>
                  <a:pt x="2" y="8"/>
                  <a:pt x="2" y="8"/>
                </a:cubicBezTo>
                <a:close/>
                <a:moveTo>
                  <a:pt x="16" y="10"/>
                </a:moveTo>
                <a:cubicBezTo>
                  <a:pt x="16" y="10"/>
                  <a:pt x="16" y="10"/>
                  <a:pt x="16" y="9"/>
                </a:cubicBezTo>
                <a:cubicBezTo>
                  <a:pt x="16" y="9"/>
                  <a:pt x="16" y="9"/>
                  <a:pt x="16" y="9"/>
                </a:cubicBezTo>
                <a:cubicBezTo>
                  <a:pt x="16" y="9"/>
                  <a:pt x="16" y="9"/>
                  <a:pt x="16" y="9"/>
                </a:cubicBezTo>
                <a:cubicBezTo>
                  <a:pt x="13" y="9"/>
                  <a:pt x="13" y="9"/>
                  <a:pt x="13" y="9"/>
                </a:cubicBezTo>
                <a:cubicBezTo>
                  <a:pt x="12" y="9"/>
                  <a:pt x="12" y="9"/>
                  <a:pt x="12" y="9"/>
                </a:cubicBezTo>
                <a:cubicBezTo>
                  <a:pt x="12" y="9"/>
                  <a:pt x="12" y="9"/>
                  <a:pt x="12" y="9"/>
                </a:cubicBezTo>
                <a:cubicBezTo>
                  <a:pt x="12" y="10"/>
                  <a:pt x="12" y="10"/>
                  <a:pt x="13" y="10"/>
                </a:cubicBezTo>
                <a:cubicBezTo>
                  <a:pt x="16" y="10"/>
                  <a:pt x="16" y="10"/>
                  <a:pt x="16" y="10"/>
                </a:cubicBezTo>
                <a:close/>
                <a:moveTo>
                  <a:pt x="16" y="8"/>
                </a:moveTo>
                <a:cubicBezTo>
                  <a:pt x="16" y="8"/>
                  <a:pt x="16" y="8"/>
                  <a:pt x="16" y="8"/>
                </a:cubicBezTo>
                <a:cubicBezTo>
                  <a:pt x="16" y="7"/>
                  <a:pt x="16" y="7"/>
                  <a:pt x="16" y="7"/>
                </a:cubicBezTo>
                <a:cubicBezTo>
                  <a:pt x="16" y="7"/>
                  <a:pt x="16" y="7"/>
                  <a:pt x="16" y="7"/>
                </a:cubicBezTo>
                <a:cubicBezTo>
                  <a:pt x="13" y="7"/>
                  <a:pt x="13" y="7"/>
                  <a:pt x="13" y="7"/>
                </a:cubicBezTo>
                <a:cubicBezTo>
                  <a:pt x="12" y="7"/>
                  <a:pt x="12" y="7"/>
                  <a:pt x="12" y="7"/>
                </a:cubicBezTo>
                <a:cubicBezTo>
                  <a:pt x="12" y="8"/>
                  <a:pt x="12" y="8"/>
                  <a:pt x="12" y="8"/>
                </a:cubicBezTo>
                <a:cubicBezTo>
                  <a:pt x="12" y="8"/>
                  <a:pt x="12" y="8"/>
                  <a:pt x="13" y="8"/>
                </a:cubicBezTo>
                <a:cubicBezTo>
                  <a:pt x="16" y="8"/>
                  <a:pt x="16" y="8"/>
                  <a:pt x="16" y="8"/>
                </a:cubicBezTo>
                <a:close/>
                <a:moveTo>
                  <a:pt x="27" y="9"/>
                </a:moveTo>
                <a:cubicBezTo>
                  <a:pt x="24" y="10"/>
                  <a:pt x="24" y="10"/>
                  <a:pt x="24" y="10"/>
                </a:cubicBezTo>
                <a:cubicBezTo>
                  <a:pt x="23" y="10"/>
                  <a:pt x="23" y="9"/>
                  <a:pt x="23" y="9"/>
                </a:cubicBezTo>
                <a:cubicBezTo>
                  <a:pt x="23" y="9"/>
                  <a:pt x="23" y="9"/>
                  <a:pt x="23" y="9"/>
                </a:cubicBezTo>
                <a:cubicBezTo>
                  <a:pt x="23" y="9"/>
                  <a:pt x="23" y="9"/>
                  <a:pt x="23" y="8"/>
                </a:cubicBezTo>
                <a:cubicBezTo>
                  <a:pt x="27" y="8"/>
                  <a:pt x="27" y="8"/>
                  <a:pt x="27" y="8"/>
                </a:cubicBezTo>
                <a:cubicBezTo>
                  <a:pt x="27" y="8"/>
                  <a:pt x="27" y="8"/>
                  <a:pt x="27" y="8"/>
                </a:cubicBezTo>
                <a:cubicBezTo>
                  <a:pt x="27" y="9"/>
                  <a:pt x="27" y="9"/>
                  <a:pt x="27" y="9"/>
                </a:cubicBezTo>
                <a:cubicBezTo>
                  <a:pt x="27" y="9"/>
                  <a:pt x="27" y="9"/>
                  <a:pt x="27" y="9"/>
                </a:cubicBezTo>
                <a:close/>
                <a:moveTo>
                  <a:pt x="27" y="7"/>
                </a:moveTo>
                <a:cubicBezTo>
                  <a:pt x="23" y="8"/>
                  <a:pt x="23" y="8"/>
                  <a:pt x="23" y="8"/>
                </a:cubicBezTo>
                <a:cubicBezTo>
                  <a:pt x="23" y="8"/>
                  <a:pt x="23" y="8"/>
                  <a:pt x="23" y="7"/>
                </a:cubicBezTo>
                <a:cubicBezTo>
                  <a:pt x="23" y="7"/>
                  <a:pt x="23" y="7"/>
                  <a:pt x="23" y="7"/>
                </a:cubicBezTo>
                <a:cubicBezTo>
                  <a:pt x="23" y="7"/>
                  <a:pt x="23" y="7"/>
                  <a:pt x="23" y="7"/>
                </a:cubicBezTo>
                <a:cubicBezTo>
                  <a:pt x="27" y="6"/>
                  <a:pt x="27" y="6"/>
                  <a:pt x="27" y="6"/>
                </a:cubicBezTo>
                <a:cubicBezTo>
                  <a:pt x="27" y="6"/>
                  <a:pt x="27" y="6"/>
                  <a:pt x="27" y="6"/>
                </a:cubicBezTo>
                <a:cubicBezTo>
                  <a:pt x="27" y="7"/>
                  <a:pt x="27" y="7"/>
                  <a:pt x="27" y="7"/>
                </a:cubicBezTo>
                <a:cubicBezTo>
                  <a:pt x="27" y="7"/>
                  <a:pt x="27" y="7"/>
                  <a:pt x="27"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1" name="Freeform 186"/>
          <p:cNvSpPr>
            <a:spLocks noEditPoints="1"/>
          </p:cNvSpPr>
          <p:nvPr/>
        </p:nvSpPr>
        <p:spPr bwMode="auto">
          <a:xfrm>
            <a:off x="6891622" y="1899906"/>
            <a:ext cx="247941" cy="289565"/>
          </a:xfrm>
          <a:custGeom>
            <a:avLst/>
            <a:gdLst>
              <a:gd name="T0" fmla="*/ 8 w 26"/>
              <a:gd name="T1" fmla="*/ 6 h 30"/>
              <a:gd name="T2" fmla="*/ 6 w 26"/>
              <a:gd name="T3" fmla="*/ 4 h 30"/>
              <a:gd name="T4" fmla="*/ 22 w 26"/>
              <a:gd name="T5" fmla="*/ 22 h 30"/>
              <a:gd name="T6" fmla="*/ 21 w 26"/>
              <a:gd name="T7" fmla="*/ 24 h 30"/>
              <a:gd name="T8" fmla="*/ 19 w 26"/>
              <a:gd name="T9" fmla="*/ 25 h 30"/>
              <a:gd name="T10" fmla="*/ 16 w 26"/>
              <a:gd name="T11" fmla="*/ 24 h 30"/>
              <a:gd name="T12" fmla="*/ 13 w 26"/>
              <a:gd name="T13" fmla="*/ 24 h 30"/>
              <a:gd name="T14" fmla="*/ 10 w 26"/>
              <a:gd name="T15" fmla="*/ 24 h 30"/>
              <a:gd name="T16" fmla="*/ 7 w 26"/>
              <a:gd name="T17" fmla="*/ 24 h 30"/>
              <a:gd name="T18" fmla="*/ 4 w 26"/>
              <a:gd name="T19" fmla="*/ 25 h 30"/>
              <a:gd name="T20" fmla="*/ 24 w 26"/>
              <a:gd name="T21" fmla="*/ 1 h 30"/>
              <a:gd name="T22" fmla="*/ 2 w 26"/>
              <a:gd name="T23" fmla="*/ 25 h 30"/>
              <a:gd name="T24" fmla="*/ 5 w 26"/>
              <a:gd name="T25" fmla="*/ 27 h 30"/>
              <a:gd name="T26" fmla="*/ 8 w 26"/>
              <a:gd name="T27" fmla="*/ 27 h 30"/>
              <a:gd name="T28" fmla="*/ 10 w 26"/>
              <a:gd name="T29" fmla="*/ 26 h 30"/>
              <a:gd name="T30" fmla="*/ 10 w 26"/>
              <a:gd name="T31" fmla="*/ 27 h 30"/>
              <a:gd name="T32" fmla="*/ 8 w 26"/>
              <a:gd name="T33" fmla="*/ 28 h 30"/>
              <a:gd name="T34" fmla="*/ 6 w 26"/>
              <a:gd name="T35" fmla="*/ 27 h 30"/>
              <a:gd name="T36" fmla="*/ 3 w 26"/>
              <a:gd name="T37" fmla="*/ 27 h 30"/>
              <a:gd name="T38" fmla="*/ 2 w 26"/>
              <a:gd name="T39" fmla="*/ 1 h 30"/>
              <a:gd name="T40" fmla="*/ 2 w 26"/>
              <a:gd name="T41" fmla="*/ 2 h 30"/>
              <a:gd name="T42" fmla="*/ 13 w 26"/>
              <a:gd name="T43" fmla="*/ 27 h 30"/>
              <a:gd name="T44" fmla="*/ 13 w 26"/>
              <a:gd name="T45" fmla="*/ 27 h 30"/>
              <a:gd name="T46" fmla="*/ 18 w 26"/>
              <a:gd name="T47" fmla="*/ 27 h 30"/>
              <a:gd name="T48" fmla="*/ 20 w 26"/>
              <a:gd name="T49" fmla="*/ 28 h 30"/>
              <a:gd name="T50" fmla="*/ 0 w 26"/>
              <a:gd name="T51" fmla="*/ 2 h 30"/>
              <a:gd name="T52" fmla="*/ 25 w 26"/>
              <a:gd name="T53" fmla="*/ 0 h 30"/>
              <a:gd name="T54" fmla="*/ 26 w 26"/>
              <a:gd name="T55" fmla="*/ 24 h 30"/>
              <a:gd name="T56" fmla="*/ 22 w 26"/>
              <a:gd name="T57" fmla="*/ 28 h 30"/>
              <a:gd name="T58" fmla="*/ 20 w 26"/>
              <a:gd name="T59" fmla="*/ 29 h 30"/>
              <a:gd name="T60" fmla="*/ 17 w 26"/>
              <a:gd name="T61" fmla="*/ 29 h 30"/>
              <a:gd name="T62" fmla="*/ 14 w 26"/>
              <a:gd name="T63" fmla="*/ 30 h 30"/>
              <a:gd name="T64" fmla="*/ 11 w 26"/>
              <a:gd name="T65" fmla="*/ 29 h 30"/>
              <a:gd name="T66" fmla="*/ 9 w 26"/>
              <a:gd name="T67" fmla="*/ 29 h 30"/>
              <a:gd name="T68" fmla="*/ 7 w 26"/>
              <a:gd name="T69" fmla="*/ 29 h 30"/>
              <a:gd name="T70" fmla="*/ 5 w 26"/>
              <a:gd name="T71" fmla="*/ 29 h 30"/>
              <a:gd name="T72" fmla="*/ 2 w 26"/>
              <a:gd name="T73" fmla="*/ 29 h 30"/>
              <a:gd name="T74" fmla="*/ 0 w 26"/>
              <a:gd name="T75" fmla="*/ 2 h 30"/>
              <a:gd name="T76" fmla="*/ 13 w 26"/>
              <a:gd name="T77" fmla="*/ 14 h 30"/>
              <a:gd name="T78" fmla="*/ 6 w 26"/>
              <a:gd name="T79" fmla="*/ 13 h 30"/>
              <a:gd name="T80" fmla="*/ 10 w 26"/>
              <a:gd name="T81" fmla="*/ 12 h 30"/>
              <a:gd name="T82" fmla="*/ 6 w 26"/>
              <a:gd name="T83" fmla="*/ 13 h 30"/>
              <a:gd name="T84" fmla="*/ 22 w 26"/>
              <a:gd name="T85" fmla="*/ 22 h 30"/>
              <a:gd name="T86" fmla="*/ 6 w 26"/>
              <a:gd name="T87" fmla="*/ 16 h 30"/>
              <a:gd name="T88" fmla="*/ 23 w 26"/>
              <a:gd name="T89" fmla="*/ 17 h 30"/>
              <a:gd name="T90" fmla="*/ 16 w 26"/>
              <a:gd name="T91" fmla="*/ 13 h 30"/>
              <a:gd name="T92" fmla="*/ 23 w 26"/>
              <a:gd name="T93" fmla="*/ 13 h 30"/>
              <a:gd name="T94" fmla="*/ 16 w 26"/>
              <a:gd name="T95" fmla="*/ 9 h 30"/>
              <a:gd name="T96" fmla="*/ 22 w 26"/>
              <a:gd name="T97" fmla="*/ 9 h 30"/>
              <a:gd name="T98" fmla="*/ 10 w 26"/>
              <a:gd name="T99" fmla="*/ 3 h 30"/>
              <a:gd name="T100" fmla="*/ 11 w 26"/>
              <a:gd name="T101" fmla="*/ 5 h 30"/>
              <a:gd name="T102" fmla="*/ 14 w 26"/>
              <a:gd name="T103" fmla="*/ 3 h 30"/>
              <a:gd name="T104" fmla="*/ 17 w 26"/>
              <a:gd name="T105" fmla="*/ 7 h 30"/>
              <a:gd name="T106" fmla="*/ 18 w 26"/>
              <a:gd name="T107" fmla="*/ 6 h 30"/>
              <a:gd name="T108" fmla="*/ 14 w 26"/>
              <a:gd name="T109" fmla="*/ 3 h 30"/>
              <a:gd name="T110" fmla="*/ 21 w 26"/>
              <a:gd name="T111" fmla="*/ 6 h 30"/>
              <a:gd name="T112" fmla="*/ 21 w 26"/>
              <a:gd name="T113" fmla="*/ 7 h 30"/>
              <a:gd name="T114" fmla="*/ 23 w 26"/>
              <a:gd name="T115" fmla="*/ 7 h 30"/>
              <a:gd name="T116" fmla="*/ 22 w 26"/>
              <a:gd name="T117" fmla="*/ 5 h 30"/>
              <a:gd name="T118" fmla="*/ 23 w 26"/>
              <a:gd name="T119" fmla="*/ 4 h 30"/>
              <a:gd name="T120" fmla="*/ 24 w 26"/>
              <a:gd name="T121" fmla="*/ 4 h 30"/>
              <a:gd name="T122" fmla="*/ 20 w 26"/>
              <a:gd name="T12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0">
                <a:moveTo>
                  <a:pt x="8" y="7"/>
                </a:moveTo>
                <a:cubicBezTo>
                  <a:pt x="9" y="7"/>
                  <a:pt x="9" y="7"/>
                  <a:pt x="9" y="7"/>
                </a:cubicBezTo>
                <a:cubicBezTo>
                  <a:pt x="9" y="3"/>
                  <a:pt x="9" y="3"/>
                  <a:pt x="9" y="3"/>
                </a:cubicBezTo>
                <a:cubicBezTo>
                  <a:pt x="8" y="3"/>
                  <a:pt x="8" y="3"/>
                  <a:pt x="8" y="3"/>
                </a:cubicBezTo>
                <a:cubicBezTo>
                  <a:pt x="8" y="4"/>
                  <a:pt x="8" y="5"/>
                  <a:pt x="8" y="6"/>
                </a:cubicBezTo>
                <a:cubicBezTo>
                  <a:pt x="8" y="5"/>
                  <a:pt x="7" y="4"/>
                  <a:pt x="7" y="3"/>
                </a:cubicBezTo>
                <a:cubicBezTo>
                  <a:pt x="5" y="3"/>
                  <a:pt x="5" y="3"/>
                  <a:pt x="5" y="3"/>
                </a:cubicBezTo>
                <a:cubicBezTo>
                  <a:pt x="5" y="7"/>
                  <a:pt x="5" y="7"/>
                  <a:pt x="5" y="7"/>
                </a:cubicBezTo>
                <a:cubicBezTo>
                  <a:pt x="5" y="7"/>
                  <a:pt x="6" y="7"/>
                  <a:pt x="6" y="7"/>
                </a:cubicBezTo>
                <a:cubicBezTo>
                  <a:pt x="6" y="6"/>
                  <a:pt x="6" y="5"/>
                  <a:pt x="6" y="4"/>
                </a:cubicBezTo>
                <a:cubicBezTo>
                  <a:pt x="7" y="5"/>
                  <a:pt x="7" y="6"/>
                  <a:pt x="8" y="7"/>
                </a:cubicBezTo>
                <a:close/>
                <a:moveTo>
                  <a:pt x="25" y="2"/>
                </a:moveTo>
                <a:cubicBezTo>
                  <a:pt x="25" y="22"/>
                  <a:pt x="25" y="22"/>
                  <a:pt x="25" y="22"/>
                </a:cubicBezTo>
                <a:cubicBezTo>
                  <a:pt x="22" y="22"/>
                  <a:pt x="22" y="22"/>
                  <a:pt x="22" y="22"/>
                </a:cubicBezTo>
                <a:cubicBezTo>
                  <a:pt x="22" y="22"/>
                  <a:pt x="22" y="22"/>
                  <a:pt x="22" y="22"/>
                </a:cubicBezTo>
                <a:cubicBezTo>
                  <a:pt x="22" y="22"/>
                  <a:pt x="22" y="22"/>
                  <a:pt x="22" y="22"/>
                </a:cubicBezTo>
                <a:cubicBezTo>
                  <a:pt x="22" y="22"/>
                  <a:pt x="21" y="23"/>
                  <a:pt x="21" y="23"/>
                </a:cubicBezTo>
                <a:cubicBezTo>
                  <a:pt x="21" y="23"/>
                  <a:pt x="21" y="23"/>
                  <a:pt x="21" y="23"/>
                </a:cubicBezTo>
                <a:cubicBezTo>
                  <a:pt x="21" y="25"/>
                  <a:pt x="21" y="25"/>
                  <a:pt x="21" y="25"/>
                </a:cubicBezTo>
                <a:cubicBezTo>
                  <a:pt x="21" y="24"/>
                  <a:pt x="21" y="24"/>
                  <a:pt x="21" y="24"/>
                </a:cubicBezTo>
                <a:cubicBezTo>
                  <a:pt x="21" y="24"/>
                  <a:pt x="21" y="24"/>
                  <a:pt x="21" y="24"/>
                </a:cubicBezTo>
                <a:cubicBezTo>
                  <a:pt x="21" y="24"/>
                  <a:pt x="20" y="24"/>
                  <a:pt x="20" y="24"/>
                </a:cubicBezTo>
                <a:cubicBezTo>
                  <a:pt x="20" y="24"/>
                  <a:pt x="20" y="24"/>
                  <a:pt x="20" y="24"/>
                </a:cubicBezTo>
                <a:cubicBezTo>
                  <a:pt x="20" y="24"/>
                  <a:pt x="20" y="24"/>
                  <a:pt x="20" y="24"/>
                </a:cubicBezTo>
                <a:cubicBezTo>
                  <a:pt x="19" y="25"/>
                  <a:pt x="19" y="25"/>
                  <a:pt x="19" y="25"/>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6" y="24"/>
                </a:cubicBezTo>
                <a:cubicBezTo>
                  <a:pt x="15" y="25"/>
                  <a:pt x="15" y="25"/>
                  <a:pt x="15" y="25"/>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2" y="25"/>
                  <a:pt x="12" y="25"/>
                  <a:pt x="12" y="25"/>
                </a:cubicBezTo>
                <a:cubicBezTo>
                  <a:pt x="11" y="24"/>
                  <a:pt x="11" y="24"/>
                  <a:pt x="11" y="24"/>
                </a:cubicBezTo>
                <a:cubicBezTo>
                  <a:pt x="11" y="24"/>
                  <a:pt x="10" y="24"/>
                  <a:pt x="10" y="24"/>
                </a:cubicBezTo>
                <a:cubicBezTo>
                  <a:pt x="10" y="24"/>
                  <a:pt x="10" y="24"/>
                  <a:pt x="10" y="24"/>
                </a:cubicBezTo>
                <a:cubicBezTo>
                  <a:pt x="10" y="24"/>
                  <a:pt x="10" y="24"/>
                  <a:pt x="10" y="24"/>
                </a:cubicBezTo>
                <a:cubicBezTo>
                  <a:pt x="10" y="24"/>
                  <a:pt x="10" y="24"/>
                  <a:pt x="10" y="24"/>
                </a:cubicBezTo>
                <a:cubicBezTo>
                  <a:pt x="8" y="25"/>
                  <a:pt x="8" y="25"/>
                  <a:pt x="8" y="25"/>
                </a:cubicBezTo>
                <a:cubicBezTo>
                  <a:pt x="7" y="24"/>
                  <a:pt x="7" y="24"/>
                  <a:pt x="7" y="24"/>
                </a:cubicBezTo>
                <a:cubicBezTo>
                  <a:pt x="7" y="24"/>
                  <a:pt x="7" y="24"/>
                  <a:pt x="7" y="24"/>
                </a:cubicBezTo>
                <a:cubicBezTo>
                  <a:pt x="7" y="24"/>
                  <a:pt x="7" y="24"/>
                  <a:pt x="7" y="24"/>
                </a:cubicBezTo>
                <a:cubicBezTo>
                  <a:pt x="7" y="24"/>
                  <a:pt x="7" y="24"/>
                  <a:pt x="6" y="24"/>
                </a:cubicBezTo>
                <a:cubicBezTo>
                  <a:pt x="6" y="24"/>
                  <a:pt x="6" y="24"/>
                  <a:pt x="6" y="24"/>
                </a:cubicBezTo>
                <a:cubicBezTo>
                  <a:pt x="5" y="25"/>
                  <a:pt x="5" y="25"/>
                  <a:pt x="5" y="25"/>
                </a:cubicBezTo>
                <a:cubicBezTo>
                  <a:pt x="4" y="25"/>
                  <a:pt x="4" y="25"/>
                  <a:pt x="4" y="25"/>
                </a:cubicBezTo>
                <a:cubicBezTo>
                  <a:pt x="4" y="2"/>
                  <a:pt x="4" y="2"/>
                  <a:pt x="4" y="2"/>
                </a:cubicBezTo>
                <a:cubicBezTo>
                  <a:pt x="4" y="2"/>
                  <a:pt x="4" y="2"/>
                  <a:pt x="4" y="2"/>
                </a:cubicBezTo>
                <a:cubicBezTo>
                  <a:pt x="4" y="1"/>
                  <a:pt x="4" y="1"/>
                  <a:pt x="4" y="1"/>
                </a:cubicBezTo>
                <a:cubicBezTo>
                  <a:pt x="24" y="1"/>
                  <a:pt x="24" y="1"/>
                  <a:pt x="24" y="1"/>
                </a:cubicBezTo>
                <a:cubicBezTo>
                  <a:pt x="24" y="1"/>
                  <a:pt x="24" y="1"/>
                  <a:pt x="24" y="1"/>
                </a:cubicBezTo>
                <a:cubicBezTo>
                  <a:pt x="24" y="1"/>
                  <a:pt x="24" y="1"/>
                  <a:pt x="24" y="1"/>
                </a:cubicBezTo>
                <a:cubicBezTo>
                  <a:pt x="24" y="1"/>
                  <a:pt x="25" y="2"/>
                  <a:pt x="25" y="2"/>
                </a:cubicBezTo>
                <a:cubicBezTo>
                  <a:pt x="25" y="2"/>
                  <a:pt x="25" y="2"/>
                  <a:pt x="25" y="2"/>
                </a:cubicBezTo>
                <a:close/>
                <a:moveTo>
                  <a:pt x="2" y="25"/>
                </a:moveTo>
                <a:cubicBezTo>
                  <a:pt x="2" y="25"/>
                  <a:pt x="2" y="25"/>
                  <a:pt x="2" y="25"/>
                </a:cubicBezTo>
                <a:cubicBezTo>
                  <a:pt x="3" y="25"/>
                  <a:pt x="3" y="25"/>
                  <a:pt x="3" y="25"/>
                </a:cubicBezTo>
                <a:cubicBezTo>
                  <a:pt x="3" y="25"/>
                  <a:pt x="3" y="26"/>
                  <a:pt x="3" y="26"/>
                </a:cubicBezTo>
                <a:cubicBezTo>
                  <a:pt x="3" y="26"/>
                  <a:pt x="3" y="26"/>
                  <a:pt x="3" y="26"/>
                </a:cubicBezTo>
                <a:cubicBezTo>
                  <a:pt x="5" y="27"/>
                  <a:pt x="5" y="27"/>
                  <a:pt x="5" y="27"/>
                </a:cubicBezTo>
                <a:cubicBezTo>
                  <a:pt x="5" y="27"/>
                  <a:pt x="5" y="27"/>
                  <a:pt x="5" y="27"/>
                </a:cubicBezTo>
                <a:cubicBezTo>
                  <a:pt x="5" y="27"/>
                  <a:pt x="5" y="27"/>
                  <a:pt x="5" y="27"/>
                </a:cubicBezTo>
                <a:cubicBezTo>
                  <a:pt x="5" y="27"/>
                  <a:pt x="5" y="27"/>
                  <a:pt x="5" y="27"/>
                </a:cubicBezTo>
                <a:cubicBezTo>
                  <a:pt x="5" y="27"/>
                  <a:pt x="5" y="27"/>
                  <a:pt x="6" y="27"/>
                </a:cubicBezTo>
                <a:cubicBezTo>
                  <a:pt x="7" y="26"/>
                  <a:pt x="7" y="26"/>
                  <a:pt x="7" y="26"/>
                </a:cubicBezTo>
                <a:cubicBezTo>
                  <a:pt x="8" y="27"/>
                  <a:pt x="8" y="27"/>
                  <a:pt x="8" y="27"/>
                </a:cubicBezTo>
                <a:cubicBezTo>
                  <a:pt x="8" y="27"/>
                  <a:pt x="8" y="27"/>
                  <a:pt x="8" y="27"/>
                </a:cubicBezTo>
                <a:cubicBezTo>
                  <a:pt x="8" y="27"/>
                  <a:pt x="8" y="27"/>
                  <a:pt x="8" y="27"/>
                </a:cubicBezTo>
                <a:cubicBezTo>
                  <a:pt x="9" y="27"/>
                  <a:pt x="9" y="27"/>
                  <a:pt x="9" y="27"/>
                </a:cubicBezTo>
                <a:cubicBezTo>
                  <a:pt x="9" y="27"/>
                  <a:pt x="9" y="27"/>
                  <a:pt x="9" y="27"/>
                </a:cubicBezTo>
                <a:cubicBezTo>
                  <a:pt x="10" y="26"/>
                  <a:pt x="10" y="26"/>
                  <a:pt x="10" y="26"/>
                </a:cubicBezTo>
                <a:cubicBezTo>
                  <a:pt x="11" y="27"/>
                  <a:pt x="11" y="27"/>
                  <a:pt x="11" y="27"/>
                </a:cubicBezTo>
                <a:cubicBezTo>
                  <a:pt x="11" y="27"/>
                  <a:pt x="12" y="27"/>
                  <a:pt x="12" y="27"/>
                </a:cubicBezTo>
                <a:cubicBezTo>
                  <a:pt x="12" y="27"/>
                  <a:pt x="12" y="27"/>
                  <a:pt x="12" y="27"/>
                </a:cubicBezTo>
                <a:cubicBezTo>
                  <a:pt x="11" y="28"/>
                  <a:pt x="11" y="28"/>
                  <a:pt x="11" y="28"/>
                </a:cubicBezTo>
                <a:cubicBezTo>
                  <a:pt x="10" y="27"/>
                  <a:pt x="10" y="27"/>
                  <a:pt x="10" y="27"/>
                </a:cubicBezTo>
                <a:cubicBezTo>
                  <a:pt x="10" y="27"/>
                  <a:pt x="10" y="27"/>
                  <a:pt x="10" y="27"/>
                </a:cubicBezTo>
                <a:cubicBezTo>
                  <a:pt x="10" y="27"/>
                  <a:pt x="10" y="27"/>
                  <a:pt x="10" y="27"/>
                </a:cubicBezTo>
                <a:cubicBezTo>
                  <a:pt x="10" y="27"/>
                  <a:pt x="9" y="27"/>
                  <a:pt x="9" y="27"/>
                </a:cubicBezTo>
                <a:cubicBezTo>
                  <a:pt x="9" y="27"/>
                  <a:pt x="9" y="27"/>
                  <a:pt x="9" y="27"/>
                </a:cubicBezTo>
                <a:cubicBezTo>
                  <a:pt x="8" y="28"/>
                  <a:pt x="8" y="28"/>
                  <a:pt x="8" y="28"/>
                </a:cubicBezTo>
                <a:cubicBezTo>
                  <a:pt x="7" y="27"/>
                  <a:pt x="7" y="27"/>
                  <a:pt x="7" y="27"/>
                </a:cubicBezTo>
                <a:cubicBezTo>
                  <a:pt x="7" y="27"/>
                  <a:pt x="7" y="27"/>
                  <a:pt x="7" y="27"/>
                </a:cubicBezTo>
                <a:cubicBezTo>
                  <a:pt x="7" y="27"/>
                  <a:pt x="7" y="27"/>
                  <a:pt x="7" y="27"/>
                </a:cubicBezTo>
                <a:cubicBezTo>
                  <a:pt x="7" y="27"/>
                  <a:pt x="6" y="27"/>
                  <a:pt x="6" y="27"/>
                </a:cubicBezTo>
                <a:cubicBezTo>
                  <a:pt x="6" y="27"/>
                  <a:pt x="6" y="27"/>
                  <a:pt x="6" y="27"/>
                </a:cubicBezTo>
                <a:cubicBezTo>
                  <a:pt x="5" y="28"/>
                  <a:pt x="5" y="28"/>
                  <a:pt x="5" y="28"/>
                </a:cubicBezTo>
                <a:cubicBezTo>
                  <a:pt x="4" y="27"/>
                  <a:pt x="4" y="27"/>
                  <a:pt x="4" y="27"/>
                </a:cubicBezTo>
                <a:cubicBezTo>
                  <a:pt x="4" y="27"/>
                  <a:pt x="4" y="27"/>
                  <a:pt x="4" y="27"/>
                </a:cubicBezTo>
                <a:cubicBezTo>
                  <a:pt x="4" y="27"/>
                  <a:pt x="4" y="27"/>
                  <a:pt x="4" y="27"/>
                </a:cubicBezTo>
                <a:cubicBezTo>
                  <a:pt x="3" y="27"/>
                  <a:pt x="3" y="27"/>
                  <a:pt x="3" y="27"/>
                </a:cubicBezTo>
                <a:cubicBezTo>
                  <a:pt x="3" y="27"/>
                  <a:pt x="3" y="27"/>
                  <a:pt x="3" y="27"/>
                </a:cubicBezTo>
                <a:cubicBezTo>
                  <a:pt x="2" y="28"/>
                  <a:pt x="2" y="28"/>
                  <a:pt x="2" y="28"/>
                </a:cubicBezTo>
                <a:cubicBezTo>
                  <a:pt x="1" y="27"/>
                  <a:pt x="1" y="27"/>
                  <a:pt x="1" y="27"/>
                </a:cubicBezTo>
                <a:cubicBezTo>
                  <a:pt x="1" y="2"/>
                  <a:pt x="1" y="2"/>
                  <a:pt x="1" y="2"/>
                </a:cubicBezTo>
                <a:cubicBezTo>
                  <a:pt x="1" y="2"/>
                  <a:pt x="1" y="2"/>
                  <a:pt x="2" y="1"/>
                </a:cubicBezTo>
                <a:cubicBezTo>
                  <a:pt x="2" y="1"/>
                  <a:pt x="2" y="1"/>
                  <a:pt x="2" y="1"/>
                </a:cubicBezTo>
                <a:cubicBezTo>
                  <a:pt x="2" y="1"/>
                  <a:pt x="2" y="1"/>
                  <a:pt x="2" y="1"/>
                </a:cubicBezTo>
                <a:cubicBezTo>
                  <a:pt x="2" y="1"/>
                  <a:pt x="2" y="1"/>
                  <a:pt x="2" y="1"/>
                </a:cubicBezTo>
                <a:cubicBezTo>
                  <a:pt x="2" y="1"/>
                  <a:pt x="2" y="1"/>
                  <a:pt x="2" y="1"/>
                </a:cubicBezTo>
                <a:cubicBezTo>
                  <a:pt x="2" y="1"/>
                  <a:pt x="2" y="2"/>
                  <a:pt x="2" y="2"/>
                </a:cubicBezTo>
                <a:cubicBezTo>
                  <a:pt x="2" y="2"/>
                  <a:pt x="2" y="2"/>
                  <a:pt x="2" y="2"/>
                </a:cubicBezTo>
                <a:cubicBezTo>
                  <a:pt x="2" y="25"/>
                  <a:pt x="2" y="25"/>
                  <a:pt x="2" y="25"/>
                </a:cubicBezTo>
                <a:close/>
                <a:moveTo>
                  <a:pt x="13" y="27"/>
                </a:moveTo>
                <a:cubicBezTo>
                  <a:pt x="13" y="27"/>
                  <a:pt x="13" y="27"/>
                  <a:pt x="13" y="27"/>
                </a:cubicBezTo>
                <a:cubicBezTo>
                  <a:pt x="13" y="27"/>
                  <a:pt x="13" y="27"/>
                  <a:pt x="13" y="27"/>
                </a:cubicBezTo>
                <a:cubicBezTo>
                  <a:pt x="14" y="28"/>
                  <a:pt x="14" y="28"/>
                  <a:pt x="14" y="28"/>
                </a:cubicBezTo>
                <a:cubicBezTo>
                  <a:pt x="15" y="27"/>
                  <a:pt x="15" y="27"/>
                  <a:pt x="15" y="27"/>
                </a:cubicBezTo>
                <a:cubicBezTo>
                  <a:pt x="15" y="27"/>
                  <a:pt x="15" y="27"/>
                  <a:pt x="15" y="27"/>
                </a:cubicBezTo>
                <a:cubicBezTo>
                  <a:pt x="14" y="26"/>
                  <a:pt x="14" y="26"/>
                  <a:pt x="14" y="26"/>
                </a:cubicBezTo>
                <a:cubicBezTo>
                  <a:pt x="13" y="27"/>
                  <a:pt x="13" y="27"/>
                  <a:pt x="13" y="27"/>
                </a:cubicBezTo>
                <a:close/>
                <a:moveTo>
                  <a:pt x="16" y="27"/>
                </a:moveTo>
                <a:cubicBezTo>
                  <a:pt x="16" y="27"/>
                  <a:pt x="16" y="27"/>
                  <a:pt x="16" y="27"/>
                </a:cubicBezTo>
                <a:cubicBezTo>
                  <a:pt x="17" y="28"/>
                  <a:pt x="17" y="28"/>
                  <a:pt x="17" y="28"/>
                </a:cubicBezTo>
                <a:cubicBezTo>
                  <a:pt x="18" y="27"/>
                  <a:pt x="18" y="27"/>
                  <a:pt x="18" y="27"/>
                </a:cubicBezTo>
                <a:cubicBezTo>
                  <a:pt x="18" y="27"/>
                  <a:pt x="18" y="27"/>
                  <a:pt x="18" y="27"/>
                </a:cubicBezTo>
                <a:cubicBezTo>
                  <a:pt x="17" y="26"/>
                  <a:pt x="17" y="26"/>
                  <a:pt x="17" y="26"/>
                </a:cubicBezTo>
                <a:cubicBezTo>
                  <a:pt x="16" y="27"/>
                  <a:pt x="16" y="27"/>
                  <a:pt x="16" y="27"/>
                </a:cubicBezTo>
                <a:close/>
                <a:moveTo>
                  <a:pt x="19" y="27"/>
                </a:moveTo>
                <a:cubicBezTo>
                  <a:pt x="19" y="27"/>
                  <a:pt x="19" y="27"/>
                  <a:pt x="19" y="27"/>
                </a:cubicBezTo>
                <a:cubicBezTo>
                  <a:pt x="20" y="28"/>
                  <a:pt x="20" y="28"/>
                  <a:pt x="20" y="28"/>
                </a:cubicBezTo>
                <a:cubicBezTo>
                  <a:pt x="21" y="27"/>
                  <a:pt x="21" y="27"/>
                  <a:pt x="21" y="27"/>
                </a:cubicBezTo>
                <a:cubicBezTo>
                  <a:pt x="21" y="26"/>
                  <a:pt x="21" y="26"/>
                  <a:pt x="21" y="26"/>
                </a:cubicBezTo>
                <a:cubicBezTo>
                  <a:pt x="20" y="26"/>
                  <a:pt x="20" y="26"/>
                  <a:pt x="20" y="26"/>
                </a:cubicBezTo>
                <a:cubicBezTo>
                  <a:pt x="19" y="27"/>
                  <a:pt x="19" y="27"/>
                  <a:pt x="19" y="27"/>
                </a:cubicBezTo>
                <a:close/>
                <a:moveTo>
                  <a:pt x="0" y="2"/>
                </a:moveTo>
                <a:cubicBezTo>
                  <a:pt x="0" y="2"/>
                  <a:pt x="0" y="1"/>
                  <a:pt x="0" y="1"/>
                </a:cubicBezTo>
                <a:cubicBezTo>
                  <a:pt x="0" y="1"/>
                  <a:pt x="0" y="0"/>
                  <a:pt x="0" y="0"/>
                </a:cubicBezTo>
                <a:cubicBezTo>
                  <a:pt x="1" y="0"/>
                  <a:pt x="1" y="0"/>
                  <a:pt x="2" y="0"/>
                </a:cubicBezTo>
                <a:cubicBezTo>
                  <a:pt x="24" y="0"/>
                  <a:pt x="24" y="0"/>
                  <a:pt x="24" y="0"/>
                </a:cubicBezTo>
                <a:cubicBezTo>
                  <a:pt x="24" y="0"/>
                  <a:pt x="25" y="0"/>
                  <a:pt x="25" y="0"/>
                </a:cubicBezTo>
                <a:cubicBezTo>
                  <a:pt x="25" y="0"/>
                  <a:pt x="26" y="0"/>
                  <a:pt x="26" y="0"/>
                </a:cubicBezTo>
                <a:cubicBezTo>
                  <a:pt x="26" y="0"/>
                  <a:pt x="26" y="2"/>
                  <a:pt x="26" y="2"/>
                </a:cubicBezTo>
                <a:cubicBezTo>
                  <a:pt x="26" y="4"/>
                  <a:pt x="26" y="4"/>
                  <a:pt x="26" y="4"/>
                </a:cubicBezTo>
                <a:cubicBezTo>
                  <a:pt x="26" y="10"/>
                  <a:pt x="26" y="16"/>
                  <a:pt x="26" y="22"/>
                </a:cubicBezTo>
                <a:cubicBezTo>
                  <a:pt x="26" y="23"/>
                  <a:pt x="26" y="23"/>
                  <a:pt x="26" y="24"/>
                </a:cubicBezTo>
                <a:cubicBezTo>
                  <a:pt x="25" y="25"/>
                  <a:pt x="23" y="26"/>
                  <a:pt x="23" y="27"/>
                </a:cubicBezTo>
                <a:cubicBezTo>
                  <a:pt x="23" y="27"/>
                  <a:pt x="23" y="27"/>
                  <a:pt x="23" y="27"/>
                </a:cubicBezTo>
                <a:cubicBezTo>
                  <a:pt x="23" y="27"/>
                  <a:pt x="23" y="27"/>
                  <a:pt x="23" y="27"/>
                </a:cubicBezTo>
                <a:cubicBezTo>
                  <a:pt x="23" y="28"/>
                  <a:pt x="23" y="28"/>
                  <a:pt x="23" y="28"/>
                </a:cubicBezTo>
                <a:cubicBezTo>
                  <a:pt x="23" y="28"/>
                  <a:pt x="22" y="28"/>
                  <a:pt x="22" y="28"/>
                </a:cubicBezTo>
                <a:cubicBezTo>
                  <a:pt x="21" y="29"/>
                  <a:pt x="21" y="29"/>
                  <a:pt x="21" y="29"/>
                </a:cubicBezTo>
                <a:cubicBezTo>
                  <a:pt x="21" y="29"/>
                  <a:pt x="21" y="29"/>
                  <a:pt x="21" y="29"/>
                </a:cubicBezTo>
                <a:cubicBezTo>
                  <a:pt x="21" y="30"/>
                  <a:pt x="20" y="30"/>
                  <a:pt x="20" y="30"/>
                </a:cubicBezTo>
                <a:cubicBezTo>
                  <a:pt x="20" y="30"/>
                  <a:pt x="20" y="30"/>
                  <a:pt x="20" y="29"/>
                </a:cubicBezTo>
                <a:cubicBezTo>
                  <a:pt x="20" y="29"/>
                  <a:pt x="20" y="29"/>
                  <a:pt x="20" y="29"/>
                </a:cubicBezTo>
                <a:cubicBezTo>
                  <a:pt x="19" y="29"/>
                  <a:pt x="19" y="29"/>
                  <a:pt x="19" y="29"/>
                </a:cubicBezTo>
                <a:cubicBezTo>
                  <a:pt x="18" y="29"/>
                  <a:pt x="18" y="29"/>
                  <a:pt x="18" y="29"/>
                </a:cubicBezTo>
                <a:cubicBezTo>
                  <a:pt x="18" y="29"/>
                  <a:pt x="18" y="29"/>
                  <a:pt x="18" y="29"/>
                </a:cubicBezTo>
                <a:cubicBezTo>
                  <a:pt x="18" y="30"/>
                  <a:pt x="17" y="30"/>
                  <a:pt x="17" y="30"/>
                </a:cubicBezTo>
                <a:cubicBezTo>
                  <a:pt x="17" y="30"/>
                  <a:pt x="17" y="30"/>
                  <a:pt x="17" y="29"/>
                </a:cubicBezTo>
                <a:cubicBezTo>
                  <a:pt x="17" y="29"/>
                  <a:pt x="17" y="29"/>
                  <a:pt x="17" y="29"/>
                </a:cubicBezTo>
                <a:cubicBezTo>
                  <a:pt x="16" y="29"/>
                  <a:pt x="16" y="29"/>
                  <a:pt x="16" y="29"/>
                </a:cubicBezTo>
                <a:cubicBezTo>
                  <a:pt x="15" y="29"/>
                  <a:pt x="15" y="29"/>
                  <a:pt x="15" y="29"/>
                </a:cubicBezTo>
                <a:cubicBezTo>
                  <a:pt x="15" y="29"/>
                  <a:pt x="15" y="29"/>
                  <a:pt x="15" y="29"/>
                </a:cubicBezTo>
                <a:cubicBezTo>
                  <a:pt x="15" y="30"/>
                  <a:pt x="14" y="30"/>
                  <a:pt x="14" y="30"/>
                </a:cubicBezTo>
                <a:cubicBezTo>
                  <a:pt x="14" y="30"/>
                  <a:pt x="14" y="30"/>
                  <a:pt x="14" y="29"/>
                </a:cubicBezTo>
                <a:cubicBezTo>
                  <a:pt x="14" y="29"/>
                  <a:pt x="14" y="29"/>
                  <a:pt x="14" y="29"/>
                </a:cubicBezTo>
                <a:cubicBezTo>
                  <a:pt x="13" y="29"/>
                  <a:pt x="13" y="29"/>
                  <a:pt x="13" y="29"/>
                </a:cubicBezTo>
                <a:cubicBezTo>
                  <a:pt x="12" y="29"/>
                  <a:pt x="12" y="29"/>
                  <a:pt x="12" y="29"/>
                </a:cubicBezTo>
                <a:cubicBezTo>
                  <a:pt x="12" y="29"/>
                  <a:pt x="12" y="29"/>
                  <a:pt x="11" y="29"/>
                </a:cubicBezTo>
                <a:cubicBezTo>
                  <a:pt x="11" y="30"/>
                  <a:pt x="11" y="30"/>
                  <a:pt x="11" y="30"/>
                </a:cubicBezTo>
                <a:cubicBezTo>
                  <a:pt x="11" y="30"/>
                  <a:pt x="11" y="30"/>
                  <a:pt x="11" y="29"/>
                </a:cubicBezTo>
                <a:cubicBezTo>
                  <a:pt x="11" y="29"/>
                  <a:pt x="11" y="29"/>
                  <a:pt x="11" y="29"/>
                </a:cubicBezTo>
                <a:cubicBezTo>
                  <a:pt x="10" y="29"/>
                  <a:pt x="10" y="29"/>
                  <a:pt x="10" y="29"/>
                </a:cubicBezTo>
                <a:cubicBezTo>
                  <a:pt x="9" y="29"/>
                  <a:pt x="9" y="29"/>
                  <a:pt x="9" y="29"/>
                </a:cubicBezTo>
                <a:cubicBezTo>
                  <a:pt x="9" y="29"/>
                  <a:pt x="9" y="29"/>
                  <a:pt x="8" y="29"/>
                </a:cubicBezTo>
                <a:cubicBezTo>
                  <a:pt x="8" y="30"/>
                  <a:pt x="8" y="30"/>
                  <a:pt x="8" y="30"/>
                </a:cubicBezTo>
                <a:cubicBezTo>
                  <a:pt x="8" y="30"/>
                  <a:pt x="8" y="30"/>
                  <a:pt x="8" y="29"/>
                </a:cubicBezTo>
                <a:cubicBezTo>
                  <a:pt x="8" y="29"/>
                  <a:pt x="8" y="29"/>
                  <a:pt x="8" y="29"/>
                </a:cubicBezTo>
                <a:cubicBezTo>
                  <a:pt x="7" y="29"/>
                  <a:pt x="7" y="29"/>
                  <a:pt x="7" y="29"/>
                </a:cubicBezTo>
                <a:cubicBezTo>
                  <a:pt x="6" y="29"/>
                  <a:pt x="6" y="29"/>
                  <a:pt x="6" y="29"/>
                </a:cubicBezTo>
                <a:cubicBezTo>
                  <a:pt x="6" y="29"/>
                  <a:pt x="5" y="29"/>
                  <a:pt x="5" y="29"/>
                </a:cubicBezTo>
                <a:cubicBezTo>
                  <a:pt x="5" y="30"/>
                  <a:pt x="5" y="30"/>
                  <a:pt x="5" y="30"/>
                </a:cubicBezTo>
                <a:cubicBezTo>
                  <a:pt x="5" y="30"/>
                  <a:pt x="5" y="30"/>
                  <a:pt x="5" y="29"/>
                </a:cubicBezTo>
                <a:cubicBezTo>
                  <a:pt x="5" y="29"/>
                  <a:pt x="5" y="29"/>
                  <a:pt x="5" y="29"/>
                </a:cubicBezTo>
                <a:cubicBezTo>
                  <a:pt x="4" y="29"/>
                  <a:pt x="4" y="29"/>
                  <a:pt x="4" y="29"/>
                </a:cubicBezTo>
                <a:cubicBezTo>
                  <a:pt x="3" y="29"/>
                  <a:pt x="3" y="29"/>
                  <a:pt x="3" y="29"/>
                </a:cubicBezTo>
                <a:cubicBezTo>
                  <a:pt x="2" y="29"/>
                  <a:pt x="2" y="29"/>
                  <a:pt x="2" y="29"/>
                </a:cubicBezTo>
                <a:cubicBezTo>
                  <a:pt x="2" y="30"/>
                  <a:pt x="2" y="30"/>
                  <a:pt x="2" y="30"/>
                </a:cubicBezTo>
                <a:cubicBezTo>
                  <a:pt x="2" y="30"/>
                  <a:pt x="2" y="30"/>
                  <a:pt x="2" y="29"/>
                </a:cubicBezTo>
                <a:cubicBezTo>
                  <a:pt x="2" y="29"/>
                  <a:pt x="2" y="29"/>
                  <a:pt x="1" y="29"/>
                </a:cubicBezTo>
                <a:cubicBezTo>
                  <a:pt x="1" y="29"/>
                  <a:pt x="0" y="28"/>
                  <a:pt x="0" y="28"/>
                </a:cubicBezTo>
                <a:cubicBezTo>
                  <a:pt x="0" y="28"/>
                  <a:pt x="0" y="28"/>
                  <a:pt x="0" y="28"/>
                </a:cubicBezTo>
                <a:cubicBezTo>
                  <a:pt x="0" y="28"/>
                  <a:pt x="0" y="28"/>
                  <a:pt x="0" y="28"/>
                </a:cubicBezTo>
                <a:cubicBezTo>
                  <a:pt x="0" y="2"/>
                  <a:pt x="0" y="2"/>
                  <a:pt x="0" y="2"/>
                </a:cubicBezTo>
                <a:close/>
                <a:moveTo>
                  <a:pt x="6" y="9"/>
                </a:moveTo>
                <a:cubicBezTo>
                  <a:pt x="6" y="9"/>
                  <a:pt x="6" y="9"/>
                  <a:pt x="6" y="9"/>
                </a:cubicBezTo>
                <a:cubicBezTo>
                  <a:pt x="6" y="13"/>
                  <a:pt x="6" y="13"/>
                  <a:pt x="6" y="13"/>
                </a:cubicBezTo>
                <a:cubicBezTo>
                  <a:pt x="6" y="13"/>
                  <a:pt x="6" y="14"/>
                  <a:pt x="6" y="14"/>
                </a:cubicBezTo>
                <a:cubicBezTo>
                  <a:pt x="13" y="14"/>
                  <a:pt x="13" y="14"/>
                  <a:pt x="13" y="14"/>
                </a:cubicBezTo>
                <a:cubicBezTo>
                  <a:pt x="14" y="14"/>
                  <a:pt x="14" y="13"/>
                  <a:pt x="14" y="13"/>
                </a:cubicBezTo>
                <a:cubicBezTo>
                  <a:pt x="14" y="9"/>
                  <a:pt x="14" y="9"/>
                  <a:pt x="14" y="9"/>
                </a:cubicBezTo>
                <a:cubicBezTo>
                  <a:pt x="14" y="9"/>
                  <a:pt x="14" y="9"/>
                  <a:pt x="13" y="9"/>
                </a:cubicBezTo>
                <a:cubicBezTo>
                  <a:pt x="6" y="9"/>
                  <a:pt x="6" y="9"/>
                  <a:pt x="6" y="9"/>
                </a:cubicBezTo>
                <a:close/>
                <a:moveTo>
                  <a:pt x="6" y="13"/>
                </a:moveTo>
                <a:cubicBezTo>
                  <a:pt x="13" y="13"/>
                  <a:pt x="13" y="13"/>
                  <a:pt x="13" y="13"/>
                </a:cubicBezTo>
                <a:cubicBezTo>
                  <a:pt x="13" y="12"/>
                  <a:pt x="13" y="12"/>
                  <a:pt x="13" y="12"/>
                </a:cubicBezTo>
                <a:cubicBezTo>
                  <a:pt x="12" y="11"/>
                  <a:pt x="12" y="11"/>
                  <a:pt x="12" y="11"/>
                </a:cubicBezTo>
                <a:cubicBezTo>
                  <a:pt x="12" y="11"/>
                  <a:pt x="12" y="11"/>
                  <a:pt x="12" y="11"/>
                </a:cubicBezTo>
                <a:cubicBezTo>
                  <a:pt x="10" y="12"/>
                  <a:pt x="10" y="12"/>
                  <a:pt x="10" y="12"/>
                </a:cubicBezTo>
                <a:cubicBezTo>
                  <a:pt x="10" y="12"/>
                  <a:pt x="10" y="12"/>
                  <a:pt x="9" y="12"/>
                </a:cubicBezTo>
                <a:cubicBezTo>
                  <a:pt x="7" y="10"/>
                  <a:pt x="7" y="10"/>
                  <a:pt x="7" y="10"/>
                </a:cubicBezTo>
                <a:cubicBezTo>
                  <a:pt x="7" y="10"/>
                  <a:pt x="7" y="10"/>
                  <a:pt x="7" y="10"/>
                </a:cubicBezTo>
                <a:cubicBezTo>
                  <a:pt x="6" y="11"/>
                  <a:pt x="6" y="11"/>
                  <a:pt x="6" y="11"/>
                </a:cubicBezTo>
                <a:cubicBezTo>
                  <a:pt x="6" y="13"/>
                  <a:pt x="6" y="13"/>
                  <a:pt x="6" y="13"/>
                </a:cubicBezTo>
                <a:close/>
                <a:moveTo>
                  <a:pt x="6" y="20"/>
                </a:moveTo>
                <a:cubicBezTo>
                  <a:pt x="6" y="20"/>
                  <a:pt x="6" y="20"/>
                  <a:pt x="6" y="21"/>
                </a:cubicBezTo>
                <a:cubicBezTo>
                  <a:pt x="6" y="21"/>
                  <a:pt x="6" y="21"/>
                  <a:pt x="6" y="21"/>
                </a:cubicBezTo>
                <a:cubicBezTo>
                  <a:pt x="6" y="21"/>
                  <a:pt x="6" y="22"/>
                  <a:pt x="6" y="22"/>
                </a:cubicBezTo>
                <a:cubicBezTo>
                  <a:pt x="22" y="22"/>
                  <a:pt x="22" y="22"/>
                  <a:pt x="22" y="22"/>
                </a:cubicBezTo>
                <a:cubicBezTo>
                  <a:pt x="23" y="22"/>
                  <a:pt x="23" y="21"/>
                  <a:pt x="23" y="21"/>
                </a:cubicBezTo>
                <a:cubicBezTo>
                  <a:pt x="23" y="21"/>
                  <a:pt x="23" y="21"/>
                  <a:pt x="23" y="21"/>
                </a:cubicBezTo>
                <a:cubicBezTo>
                  <a:pt x="23" y="20"/>
                  <a:pt x="23" y="20"/>
                  <a:pt x="22" y="20"/>
                </a:cubicBezTo>
                <a:cubicBezTo>
                  <a:pt x="6" y="20"/>
                  <a:pt x="6" y="20"/>
                  <a:pt x="6" y="20"/>
                </a:cubicBezTo>
                <a:close/>
                <a:moveTo>
                  <a:pt x="6" y="16"/>
                </a:moveTo>
                <a:cubicBezTo>
                  <a:pt x="6" y="16"/>
                  <a:pt x="6" y="17"/>
                  <a:pt x="6" y="17"/>
                </a:cubicBezTo>
                <a:cubicBezTo>
                  <a:pt x="6" y="17"/>
                  <a:pt x="6" y="17"/>
                  <a:pt x="6" y="17"/>
                </a:cubicBezTo>
                <a:cubicBezTo>
                  <a:pt x="6" y="17"/>
                  <a:pt x="6" y="18"/>
                  <a:pt x="6" y="18"/>
                </a:cubicBezTo>
                <a:cubicBezTo>
                  <a:pt x="22" y="18"/>
                  <a:pt x="22" y="18"/>
                  <a:pt x="22" y="18"/>
                </a:cubicBezTo>
                <a:cubicBezTo>
                  <a:pt x="23" y="18"/>
                  <a:pt x="23" y="17"/>
                  <a:pt x="23" y="17"/>
                </a:cubicBezTo>
                <a:cubicBezTo>
                  <a:pt x="23" y="17"/>
                  <a:pt x="23" y="17"/>
                  <a:pt x="23" y="17"/>
                </a:cubicBezTo>
                <a:cubicBezTo>
                  <a:pt x="23" y="17"/>
                  <a:pt x="23" y="16"/>
                  <a:pt x="22" y="16"/>
                </a:cubicBezTo>
                <a:cubicBezTo>
                  <a:pt x="6" y="16"/>
                  <a:pt x="6" y="16"/>
                  <a:pt x="6" y="16"/>
                </a:cubicBezTo>
                <a:close/>
                <a:moveTo>
                  <a:pt x="16" y="12"/>
                </a:moveTo>
                <a:cubicBezTo>
                  <a:pt x="16" y="12"/>
                  <a:pt x="16" y="13"/>
                  <a:pt x="16" y="13"/>
                </a:cubicBezTo>
                <a:cubicBezTo>
                  <a:pt x="16" y="13"/>
                  <a:pt x="16" y="13"/>
                  <a:pt x="16" y="13"/>
                </a:cubicBezTo>
                <a:cubicBezTo>
                  <a:pt x="16" y="13"/>
                  <a:pt x="16" y="14"/>
                  <a:pt x="16" y="14"/>
                </a:cubicBezTo>
                <a:cubicBezTo>
                  <a:pt x="22" y="14"/>
                  <a:pt x="22" y="14"/>
                  <a:pt x="22" y="14"/>
                </a:cubicBezTo>
                <a:cubicBezTo>
                  <a:pt x="23" y="14"/>
                  <a:pt x="23" y="13"/>
                  <a:pt x="23" y="13"/>
                </a:cubicBezTo>
                <a:cubicBezTo>
                  <a:pt x="23" y="13"/>
                  <a:pt x="23" y="13"/>
                  <a:pt x="23" y="13"/>
                </a:cubicBezTo>
                <a:cubicBezTo>
                  <a:pt x="23" y="13"/>
                  <a:pt x="23" y="12"/>
                  <a:pt x="22" y="12"/>
                </a:cubicBezTo>
                <a:cubicBezTo>
                  <a:pt x="16" y="12"/>
                  <a:pt x="16" y="12"/>
                  <a:pt x="16" y="12"/>
                </a:cubicBezTo>
                <a:close/>
                <a:moveTo>
                  <a:pt x="16" y="9"/>
                </a:moveTo>
                <a:cubicBezTo>
                  <a:pt x="16" y="9"/>
                  <a:pt x="16" y="9"/>
                  <a:pt x="16" y="9"/>
                </a:cubicBezTo>
                <a:cubicBezTo>
                  <a:pt x="16" y="9"/>
                  <a:pt x="16" y="9"/>
                  <a:pt x="16" y="9"/>
                </a:cubicBezTo>
                <a:cubicBezTo>
                  <a:pt x="16" y="10"/>
                  <a:pt x="16" y="10"/>
                  <a:pt x="16" y="10"/>
                </a:cubicBezTo>
                <a:cubicBezTo>
                  <a:pt x="22" y="10"/>
                  <a:pt x="22" y="10"/>
                  <a:pt x="22" y="10"/>
                </a:cubicBezTo>
                <a:cubicBezTo>
                  <a:pt x="23" y="10"/>
                  <a:pt x="23" y="10"/>
                  <a:pt x="23" y="9"/>
                </a:cubicBezTo>
                <a:cubicBezTo>
                  <a:pt x="23" y="9"/>
                  <a:pt x="23" y="9"/>
                  <a:pt x="23" y="9"/>
                </a:cubicBezTo>
                <a:cubicBezTo>
                  <a:pt x="23" y="9"/>
                  <a:pt x="23" y="9"/>
                  <a:pt x="22" y="9"/>
                </a:cubicBezTo>
                <a:cubicBezTo>
                  <a:pt x="16" y="9"/>
                  <a:pt x="16" y="9"/>
                  <a:pt x="16" y="9"/>
                </a:cubicBezTo>
                <a:close/>
                <a:moveTo>
                  <a:pt x="11" y="4"/>
                </a:moveTo>
                <a:cubicBezTo>
                  <a:pt x="13" y="4"/>
                  <a:pt x="13" y="4"/>
                  <a:pt x="13" y="4"/>
                </a:cubicBezTo>
                <a:cubicBezTo>
                  <a:pt x="13" y="3"/>
                  <a:pt x="13" y="3"/>
                  <a:pt x="13" y="3"/>
                </a:cubicBezTo>
                <a:cubicBezTo>
                  <a:pt x="10" y="3"/>
                  <a:pt x="10" y="3"/>
                  <a:pt x="10" y="3"/>
                </a:cubicBezTo>
                <a:cubicBezTo>
                  <a:pt x="10" y="7"/>
                  <a:pt x="10" y="7"/>
                  <a:pt x="10" y="7"/>
                </a:cubicBezTo>
                <a:cubicBezTo>
                  <a:pt x="13" y="7"/>
                  <a:pt x="13" y="7"/>
                  <a:pt x="13" y="7"/>
                </a:cubicBezTo>
                <a:cubicBezTo>
                  <a:pt x="13" y="7"/>
                  <a:pt x="13" y="7"/>
                  <a:pt x="13" y="7"/>
                </a:cubicBezTo>
                <a:cubicBezTo>
                  <a:pt x="11" y="7"/>
                  <a:pt x="11" y="7"/>
                  <a:pt x="11" y="7"/>
                </a:cubicBezTo>
                <a:cubicBezTo>
                  <a:pt x="11" y="6"/>
                  <a:pt x="11" y="6"/>
                  <a:pt x="11" y="5"/>
                </a:cubicBezTo>
                <a:cubicBezTo>
                  <a:pt x="13" y="5"/>
                  <a:pt x="13" y="5"/>
                  <a:pt x="13" y="5"/>
                </a:cubicBezTo>
                <a:cubicBezTo>
                  <a:pt x="13" y="5"/>
                  <a:pt x="13" y="5"/>
                  <a:pt x="13" y="5"/>
                </a:cubicBezTo>
                <a:cubicBezTo>
                  <a:pt x="11" y="5"/>
                  <a:pt x="11" y="5"/>
                  <a:pt x="11" y="5"/>
                </a:cubicBezTo>
                <a:cubicBezTo>
                  <a:pt x="11" y="4"/>
                  <a:pt x="11" y="4"/>
                  <a:pt x="11" y="4"/>
                </a:cubicBezTo>
                <a:close/>
                <a:moveTo>
                  <a:pt x="14" y="3"/>
                </a:moveTo>
                <a:cubicBezTo>
                  <a:pt x="13" y="3"/>
                  <a:pt x="13" y="3"/>
                  <a:pt x="13" y="3"/>
                </a:cubicBezTo>
                <a:cubicBezTo>
                  <a:pt x="14" y="7"/>
                  <a:pt x="14" y="7"/>
                  <a:pt x="14" y="7"/>
                </a:cubicBezTo>
                <a:cubicBezTo>
                  <a:pt x="16" y="7"/>
                  <a:pt x="16" y="7"/>
                  <a:pt x="16" y="7"/>
                </a:cubicBezTo>
                <a:cubicBezTo>
                  <a:pt x="16" y="6"/>
                  <a:pt x="16" y="5"/>
                  <a:pt x="17" y="4"/>
                </a:cubicBezTo>
                <a:cubicBezTo>
                  <a:pt x="17" y="5"/>
                  <a:pt x="17" y="6"/>
                  <a:pt x="17" y="7"/>
                </a:cubicBezTo>
                <a:cubicBezTo>
                  <a:pt x="19" y="7"/>
                  <a:pt x="19" y="7"/>
                  <a:pt x="19" y="7"/>
                </a:cubicBezTo>
                <a:cubicBezTo>
                  <a:pt x="20" y="3"/>
                  <a:pt x="20" y="3"/>
                  <a:pt x="20" y="3"/>
                </a:cubicBezTo>
                <a:cubicBezTo>
                  <a:pt x="20" y="3"/>
                  <a:pt x="20" y="3"/>
                  <a:pt x="20" y="3"/>
                </a:cubicBezTo>
                <a:cubicBezTo>
                  <a:pt x="19" y="3"/>
                  <a:pt x="19" y="3"/>
                  <a:pt x="19" y="3"/>
                </a:cubicBezTo>
                <a:cubicBezTo>
                  <a:pt x="19" y="4"/>
                  <a:pt x="18" y="5"/>
                  <a:pt x="18" y="6"/>
                </a:cubicBezTo>
                <a:cubicBezTo>
                  <a:pt x="18" y="5"/>
                  <a:pt x="17" y="4"/>
                  <a:pt x="17" y="3"/>
                </a:cubicBezTo>
                <a:cubicBezTo>
                  <a:pt x="16" y="3"/>
                  <a:pt x="16" y="3"/>
                  <a:pt x="16" y="3"/>
                </a:cubicBezTo>
                <a:cubicBezTo>
                  <a:pt x="16" y="4"/>
                  <a:pt x="15" y="5"/>
                  <a:pt x="15" y="6"/>
                </a:cubicBezTo>
                <a:cubicBezTo>
                  <a:pt x="15" y="5"/>
                  <a:pt x="15" y="4"/>
                  <a:pt x="14" y="4"/>
                </a:cubicBezTo>
                <a:cubicBezTo>
                  <a:pt x="14" y="3"/>
                  <a:pt x="14" y="3"/>
                  <a:pt x="14" y="3"/>
                </a:cubicBezTo>
                <a:close/>
                <a:moveTo>
                  <a:pt x="20" y="5"/>
                </a:moveTo>
                <a:cubicBezTo>
                  <a:pt x="21" y="5"/>
                  <a:pt x="21" y="5"/>
                  <a:pt x="21" y="5"/>
                </a:cubicBezTo>
                <a:cubicBezTo>
                  <a:pt x="22" y="6"/>
                  <a:pt x="23" y="5"/>
                  <a:pt x="23" y="6"/>
                </a:cubicBezTo>
                <a:cubicBezTo>
                  <a:pt x="23" y="7"/>
                  <a:pt x="21" y="7"/>
                  <a:pt x="21" y="6"/>
                </a:cubicBezTo>
                <a:cubicBezTo>
                  <a:pt x="21" y="6"/>
                  <a:pt x="21" y="6"/>
                  <a:pt x="21" y="6"/>
                </a:cubicBezTo>
                <a:cubicBezTo>
                  <a:pt x="21" y="6"/>
                  <a:pt x="20" y="6"/>
                  <a:pt x="20" y="6"/>
                </a:cubicBezTo>
                <a:cubicBezTo>
                  <a:pt x="20" y="6"/>
                  <a:pt x="20" y="6"/>
                  <a:pt x="20" y="7"/>
                </a:cubicBezTo>
                <a:cubicBezTo>
                  <a:pt x="20" y="7"/>
                  <a:pt x="20" y="7"/>
                  <a:pt x="20" y="7"/>
                </a:cubicBezTo>
                <a:cubicBezTo>
                  <a:pt x="20" y="7"/>
                  <a:pt x="20" y="7"/>
                  <a:pt x="20" y="7"/>
                </a:cubicBezTo>
                <a:cubicBezTo>
                  <a:pt x="21" y="7"/>
                  <a:pt x="21" y="7"/>
                  <a:pt x="21" y="7"/>
                </a:cubicBezTo>
                <a:cubicBezTo>
                  <a:pt x="21" y="7"/>
                  <a:pt x="21" y="7"/>
                  <a:pt x="21" y="7"/>
                </a:cubicBezTo>
                <a:cubicBezTo>
                  <a:pt x="22" y="7"/>
                  <a:pt x="22" y="7"/>
                  <a:pt x="22" y="7"/>
                </a:cubicBezTo>
                <a:cubicBezTo>
                  <a:pt x="22" y="7"/>
                  <a:pt x="22" y="7"/>
                  <a:pt x="22" y="7"/>
                </a:cubicBezTo>
                <a:cubicBezTo>
                  <a:pt x="23" y="7"/>
                  <a:pt x="23" y="7"/>
                  <a:pt x="23" y="7"/>
                </a:cubicBezTo>
                <a:cubicBezTo>
                  <a:pt x="23" y="7"/>
                  <a:pt x="23" y="7"/>
                  <a:pt x="23" y="7"/>
                </a:cubicBezTo>
                <a:cubicBezTo>
                  <a:pt x="23" y="7"/>
                  <a:pt x="23" y="7"/>
                  <a:pt x="23" y="7"/>
                </a:cubicBezTo>
                <a:cubicBezTo>
                  <a:pt x="23" y="7"/>
                  <a:pt x="24" y="7"/>
                  <a:pt x="24" y="7"/>
                </a:cubicBezTo>
                <a:cubicBezTo>
                  <a:pt x="24" y="7"/>
                  <a:pt x="24" y="7"/>
                  <a:pt x="24" y="7"/>
                </a:cubicBezTo>
                <a:cubicBezTo>
                  <a:pt x="24" y="6"/>
                  <a:pt x="24" y="6"/>
                  <a:pt x="24" y="5"/>
                </a:cubicBezTo>
                <a:cubicBezTo>
                  <a:pt x="24" y="5"/>
                  <a:pt x="23" y="5"/>
                  <a:pt x="22" y="5"/>
                </a:cubicBezTo>
                <a:cubicBezTo>
                  <a:pt x="21" y="5"/>
                  <a:pt x="21" y="5"/>
                  <a:pt x="21" y="4"/>
                </a:cubicBezTo>
                <a:cubicBezTo>
                  <a:pt x="21" y="4"/>
                  <a:pt x="21" y="4"/>
                  <a:pt x="21" y="4"/>
                </a:cubicBezTo>
                <a:cubicBezTo>
                  <a:pt x="21" y="4"/>
                  <a:pt x="21" y="4"/>
                  <a:pt x="21" y="4"/>
                </a:cubicBezTo>
                <a:cubicBezTo>
                  <a:pt x="21" y="4"/>
                  <a:pt x="21" y="4"/>
                  <a:pt x="21" y="4"/>
                </a:cubicBezTo>
                <a:cubicBezTo>
                  <a:pt x="21" y="3"/>
                  <a:pt x="23" y="3"/>
                  <a:pt x="23" y="4"/>
                </a:cubicBezTo>
                <a:cubicBezTo>
                  <a:pt x="23" y="4"/>
                  <a:pt x="23" y="4"/>
                  <a:pt x="23" y="4"/>
                </a:cubicBezTo>
                <a:cubicBezTo>
                  <a:pt x="23" y="4"/>
                  <a:pt x="23" y="4"/>
                  <a:pt x="23" y="4"/>
                </a:cubicBezTo>
                <a:cubicBezTo>
                  <a:pt x="23" y="4"/>
                  <a:pt x="23" y="4"/>
                  <a:pt x="23" y="4"/>
                </a:cubicBezTo>
                <a:cubicBezTo>
                  <a:pt x="23" y="4"/>
                  <a:pt x="23" y="4"/>
                  <a:pt x="23" y="4"/>
                </a:cubicBezTo>
                <a:cubicBezTo>
                  <a:pt x="24" y="4"/>
                  <a:pt x="24" y="4"/>
                  <a:pt x="24" y="4"/>
                </a:cubicBezTo>
                <a:cubicBezTo>
                  <a:pt x="24" y="4"/>
                  <a:pt x="24" y="4"/>
                  <a:pt x="24" y="4"/>
                </a:cubicBezTo>
                <a:cubicBezTo>
                  <a:pt x="24" y="4"/>
                  <a:pt x="24" y="4"/>
                  <a:pt x="24" y="3"/>
                </a:cubicBezTo>
                <a:cubicBezTo>
                  <a:pt x="24" y="3"/>
                  <a:pt x="23" y="3"/>
                  <a:pt x="23" y="3"/>
                </a:cubicBezTo>
                <a:cubicBezTo>
                  <a:pt x="23" y="3"/>
                  <a:pt x="21" y="3"/>
                  <a:pt x="20" y="3"/>
                </a:cubicBezTo>
                <a:cubicBezTo>
                  <a:pt x="20" y="3"/>
                  <a:pt x="20" y="3"/>
                  <a:pt x="20" y="3"/>
                </a:cubicBezTo>
                <a:cubicBezTo>
                  <a:pt x="20" y="4"/>
                  <a:pt x="20" y="5"/>
                  <a:pt x="20"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2" name="Freeform 187"/>
          <p:cNvSpPr>
            <a:spLocks noEditPoints="1"/>
          </p:cNvSpPr>
          <p:nvPr/>
        </p:nvSpPr>
        <p:spPr bwMode="auto">
          <a:xfrm>
            <a:off x="3771562" y="1899906"/>
            <a:ext cx="269658" cy="307663"/>
          </a:xfrm>
          <a:custGeom>
            <a:avLst/>
            <a:gdLst>
              <a:gd name="T0" fmla="*/ 14 w 28"/>
              <a:gd name="T1" fmla="*/ 8 h 32"/>
              <a:gd name="T2" fmla="*/ 20 w 28"/>
              <a:gd name="T3" fmla="*/ 14 h 32"/>
              <a:gd name="T4" fmla="*/ 14 w 28"/>
              <a:gd name="T5" fmla="*/ 21 h 32"/>
              <a:gd name="T6" fmla="*/ 8 w 28"/>
              <a:gd name="T7" fmla="*/ 14 h 32"/>
              <a:gd name="T8" fmla="*/ 14 w 28"/>
              <a:gd name="T9" fmla="*/ 8 h 32"/>
              <a:gd name="T10" fmla="*/ 20 w 28"/>
              <a:gd name="T11" fmla="*/ 27 h 32"/>
              <a:gd name="T12" fmla="*/ 22 w 28"/>
              <a:gd name="T13" fmla="*/ 30 h 32"/>
              <a:gd name="T14" fmla="*/ 25 w 28"/>
              <a:gd name="T15" fmla="*/ 27 h 32"/>
              <a:gd name="T16" fmla="*/ 23 w 28"/>
              <a:gd name="T17" fmla="*/ 25 h 32"/>
              <a:gd name="T18" fmla="*/ 28 w 28"/>
              <a:gd name="T19" fmla="*/ 14 h 32"/>
              <a:gd name="T20" fmla="*/ 16 w 28"/>
              <a:gd name="T21" fmla="*/ 0 h 32"/>
              <a:gd name="T22" fmla="*/ 14 w 28"/>
              <a:gd name="T23" fmla="*/ 0 h 32"/>
              <a:gd name="T24" fmla="*/ 0 w 28"/>
              <a:gd name="T25" fmla="*/ 14 h 32"/>
              <a:gd name="T26" fmla="*/ 4 w 28"/>
              <a:gd name="T27" fmla="*/ 25 h 32"/>
              <a:gd name="T28" fmla="*/ 2 w 28"/>
              <a:gd name="T29" fmla="*/ 27 h 32"/>
              <a:gd name="T30" fmla="*/ 6 w 28"/>
              <a:gd name="T31" fmla="*/ 30 h 32"/>
              <a:gd name="T32" fmla="*/ 8 w 28"/>
              <a:gd name="T33" fmla="*/ 27 h 32"/>
              <a:gd name="T34" fmla="*/ 14 w 28"/>
              <a:gd name="T35" fmla="*/ 28 h 32"/>
              <a:gd name="T36" fmla="*/ 20 w 28"/>
              <a:gd name="T37" fmla="*/ 27 h 32"/>
              <a:gd name="T38" fmla="*/ 14 w 28"/>
              <a:gd name="T39" fmla="*/ 25 h 32"/>
              <a:gd name="T40" fmla="*/ 25 w 28"/>
              <a:gd name="T41" fmla="*/ 14 h 32"/>
              <a:gd name="T42" fmla="*/ 14 w 28"/>
              <a:gd name="T43" fmla="*/ 3 h 32"/>
              <a:gd name="T44" fmla="*/ 3 w 28"/>
              <a:gd name="T45" fmla="*/ 14 h 32"/>
              <a:gd name="T46" fmla="*/ 14 w 28"/>
              <a:gd name="T47" fmla="*/ 25 h 32"/>
              <a:gd name="T48" fmla="*/ 14 w 28"/>
              <a:gd name="T49" fmla="*/ 17 h 32"/>
              <a:gd name="T50" fmla="*/ 17 w 28"/>
              <a:gd name="T51" fmla="*/ 14 h 32"/>
              <a:gd name="T52" fmla="*/ 14 w 28"/>
              <a:gd name="T53" fmla="*/ 11 h 32"/>
              <a:gd name="T54" fmla="*/ 11 w 28"/>
              <a:gd name="T55" fmla="*/ 14 h 32"/>
              <a:gd name="T56" fmla="*/ 14 w 28"/>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4" y="8"/>
                </a:moveTo>
                <a:cubicBezTo>
                  <a:pt x="17" y="8"/>
                  <a:pt x="20" y="11"/>
                  <a:pt x="20" y="14"/>
                </a:cubicBezTo>
                <a:cubicBezTo>
                  <a:pt x="20" y="18"/>
                  <a:pt x="17" y="21"/>
                  <a:pt x="14" y="21"/>
                </a:cubicBezTo>
                <a:cubicBezTo>
                  <a:pt x="10" y="21"/>
                  <a:pt x="8" y="18"/>
                  <a:pt x="8" y="14"/>
                </a:cubicBezTo>
                <a:cubicBezTo>
                  <a:pt x="8" y="11"/>
                  <a:pt x="10" y="8"/>
                  <a:pt x="14" y="8"/>
                </a:cubicBezTo>
                <a:close/>
                <a:moveTo>
                  <a:pt x="20" y="27"/>
                </a:moveTo>
                <a:cubicBezTo>
                  <a:pt x="20" y="28"/>
                  <a:pt x="22" y="29"/>
                  <a:pt x="22" y="30"/>
                </a:cubicBezTo>
                <a:cubicBezTo>
                  <a:pt x="24" y="32"/>
                  <a:pt x="27" y="29"/>
                  <a:pt x="25" y="27"/>
                </a:cubicBezTo>
                <a:cubicBezTo>
                  <a:pt x="23" y="25"/>
                  <a:pt x="23" y="25"/>
                  <a:pt x="23" y="25"/>
                </a:cubicBezTo>
                <a:cubicBezTo>
                  <a:pt x="26" y="22"/>
                  <a:pt x="28" y="18"/>
                  <a:pt x="28" y="14"/>
                </a:cubicBezTo>
                <a:cubicBezTo>
                  <a:pt x="28" y="7"/>
                  <a:pt x="23" y="2"/>
                  <a:pt x="16" y="0"/>
                </a:cubicBezTo>
                <a:cubicBezTo>
                  <a:pt x="16" y="0"/>
                  <a:pt x="15" y="0"/>
                  <a:pt x="14" y="0"/>
                </a:cubicBezTo>
                <a:cubicBezTo>
                  <a:pt x="6" y="0"/>
                  <a:pt x="0" y="6"/>
                  <a:pt x="0" y="14"/>
                </a:cubicBezTo>
                <a:cubicBezTo>
                  <a:pt x="0" y="18"/>
                  <a:pt x="2" y="22"/>
                  <a:pt x="4" y="25"/>
                </a:cubicBezTo>
                <a:cubicBezTo>
                  <a:pt x="2" y="27"/>
                  <a:pt x="2" y="27"/>
                  <a:pt x="2" y="27"/>
                </a:cubicBezTo>
                <a:cubicBezTo>
                  <a:pt x="0" y="29"/>
                  <a:pt x="3" y="32"/>
                  <a:pt x="6" y="30"/>
                </a:cubicBezTo>
                <a:cubicBezTo>
                  <a:pt x="6" y="29"/>
                  <a:pt x="8" y="28"/>
                  <a:pt x="8" y="27"/>
                </a:cubicBezTo>
                <a:cubicBezTo>
                  <a:pt x="10" y="28"/>
                  <a:pt x="12" y="28"/>
                  <a:pt x="14" y="28"/>
                </a:cubicBezTo>
                <a:cubicBezTo>
                  <a:pt x="16" y="28"/>
                  <a:pt x="18" y="28"/>
                  <a:pt x="20" y="27"/>
                </a:cubicBezTo>
                <a:close/>
                <a:moveTo>
                  <a:pt x="14" y="25"/>
                </a:moveTo>
                <a:cubicBezTo>
                  <a:pt x="20" y="25"/>
                  <a:pt x="25" y="20"/>
                  <a:pt x="25" y="14"/>
                </a:cubicBezTo>
                <a:cubicBezTo>
                  <a:pt x="25" y="8"/>
                  <a:pt x="20" y="3"/>
                  <a:pt x="14" y="3"/>
                </a:cubicBezTo>
                <a:cubicBezTo>
                  <a:pt x="8" y="3"/>
                  <a:pt x="3" y="8"/>
                  <a:pt x="3" y="14"/>
                </a:cubicBezTo>
                <a:cubicBezTo>
                  <a:pt x="3" y="20"/>
                  <a:pt x="8" y="25"/>
                  <a:pt x="14" y="25"/>
                </a:cubicBezTo>
                <a:close/>
                <a:moveTo>
                  <a:pt x="14" y="17"/>
                </a:moveTo>
                <a:cubicBezTo>
                  <a:pt x="16" y="17"/>
                  <a:pt x="17" y="16"/>
                  <a:pt x="17" y="14"/>
                </a:cubicBezTo>
                <a:cubicBezTo>
                  <a:pt x="17" y="12"/>
                  <a:pt x="16" y="11"/>
                  <a:pt x="14" y="11"/>
                </a:cubicBezTo>
                <a:cubicBezTo>
                  <a:pt x="12" y="11"/>
                  <a:pt x="11" y="12"/>
                  <a:pt x="11" y="14"/>
                </a:cubicBezTo>
                <a:cubicBezTo>
                  <a:pt x="11" y="16"/>
                  <a:pt x="12" y="17"/>
                  <a:pt x="14"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3" name="Freeform 188"/>
          <p:cNvSpPr>
            <a:spLocks noEditPoints="1"/>
          </p:cNvSpPr>
          <p:nvPr/>
        </p:nvSpPr>
        <p:spPr bwMode="auto">
          <a:xfrm>
            <a:off x="8752075" y="1890858"/>
            <a:ext cx="258799" cy="269658"/>
          </a:xfrm>
          <a:custGeom>
            <a:avLst/>
            <a:gdLst>
              <a:gd name="T0" fmla="*/ 24 w 27"/>
              <a:gd name="T1" fmla="*/ 3 h 28"/>
              <a:gd name="T2" fmla="*/ 24 w 27"/>
              <a:gd name="T3" fmla="*/ 14 h 28"/>
              <a:gd name="T4" fmla="*/ 14 w 27"/>
              <a:gd name="T5" fmla="*/ 13 h 28"/>
              <a:gd name="T6" fmla="*/ 13 w 27"/>
              <a:gd name="T7" fmla="*/ 3 h 28"/>
              <a:gd name="T8" fmla="*/ 24 w 27"/>
              <a:gd name="T9" fmla="*/ 3 h 28"/>
              <a:gd name="T10" fmla="*/ 3 w 27"/>
              <a:gd name="T11" fmla="*/ 25 h 28"/>
              <a:gd name="T12" fmla="*/ 3 w 27"/>
              <a:gd name="T13" fmla="*/ 24 h 28"/>
              <a:gd name="T14" fmla="*/ 13 w 27"/>
              <a:gd name="T15" fmla="*/ 14 h 28"/>
              <a:gd name="T16" fmla="*/ 12 w 27"/>
              <a:gd name="T17" fmla="*/ 12 h 28"/>
              <a:gd name="T18" fmla="*/ 10 w 27"/>
              <a:gd name="T19" fmla="*/ 13 h 28"/>
              <a:gd name="T20" fmla="*/ 8 w 27"/>
              <a:gd name="T21" fmla="*/ 14 h 28"/>
              <a:gd name="T22" fmla="*/ 7 w 27"/>
              <a:gd name="T23" fmla="*/ 16 h 28"/>
              <a:gd name="T24" fmla="*/ 6 w 27"/>
              <a:gd name="T25" fmla="*/ 18 h 28"/>
              <a:gd name="T26" fmla="*/ 5 w 27"/>
              <a:gd name="T27" fmla="*/ 20 h 28"/>
              <a:gd name="T28" fmla="*/ 3 w 27"/>
              <a:gd name="T29" fmla="*/ 20 h 28"/>
              <a:gd name="T30" fmla="*/ 0 w 27"/>
              <a:gd name="T31" fmla="*/ 23 h 28"/>
              <a:gd name="T32" fmla="*/ 0 w 27"/>
              <a:gd name="T33" fmla="*/ 27 h 28"/>
              <a:gd name="T34" fmla="*/ 4 w 27"/>
              <a:gd name="T35" fmla="*/ 27 h 28"/>
              <a:gd name="T36" fmla="*/ 16 w 27"/>
              <a:gd name="T37" fmla="*/ 15 h 28"/>
              <a:gd name="T38" fmla="*/ 14 w 27"/>
              <a:gd name="T39" fmla="*/ 14 h 28"/>
              <a:gd name="T40" fmla="*/ 4 w 27"/>
              <a:gd name="T41" fmla="*/ 25 h 28"/>
              <a:gd name="T42" fmla="*/ 4 w 27"/>
              <a:gd name="T43" fmla="*/ 25 h 28"/>
              <a:gd name="T44" fmla="*/ 3 w 27"/>
              <a:gd name="T45" fmla="*/ 25 h 28"/>
              <a:gd name="T46" fmla="*/ 3 w 27"/>
              <a:gd name="T47" fmla="*/ 25 h 28"/>
              <a:gd name="T48" fmla="*/ 22 w 27"/>
              <a:gd name="T49" fmla="*/ 5 h 28"/>
              <a:gd name="T50" fmla="*/ 18 w 27"/>
              <a:gd name="T51" fmla="*/ 3 h 28"/>
              <a:gd name="T52" fmla="*/ 18 w 27"/>
              <a:gd name="T53" fmla="*/ 4 h 28"/>
              <a:gd name="T54" fmla="*/ 18 w 27"/>
              <a:gd name="T55" fmla="*/ 5 h 28"/>
              <a:gd name="T56" fmla="*/ 22 w 27"/>
              <a:gd name="T57" fmla="*/ 9 h 28"/>
              <a:gd name="T58" fmla="*/ 23 w 27"/>
              <a:gd name="T59" fmla="*/ 9 h 28"/>
              <a:gd name="T60" fmla="*/ 24 w 27"/>
              <a:gd name="T61" fmla="*/ 9 h 28"/>
              <a:gd name="T62" fmla="*/ 22 w 27"/>
              <a:gd name="T6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8">
                <a:moveTo>
                  <a:pt x="24" y="3"/>
                </a:moveTo>
                <a:cubicBezTo>
                  <a:pt x="27" y="6"/>
                  <a:pt x="27" y="11"/>
                  <a:pt x="24" y="14"/>
                </a:cubicBezTo>
                <a:cubicBezTo>
                  <a:pt x="21" y="17"/>
                  <a:pt x="17" y="16"/>
                  <a:pt x="14" y="13"/>
                </a:cubicBezTo>
                <a:cubicBezTo>
                  <a:pt x="11" y="10"/>
                  <a:pt x="10" y="6"/>
                  <a:pt x="13" y="3"/>
                </a:cubicBezTo>
                <a:cubicBezTo>
                  <a:pt x="16" y="0"/>
                  <a:pt x="21" y="0"/>
                  <a:pt x="24" y="3"/>
                </a:cubicBezTo>
                <a:close/>
                <a:moveTo>
                  <a:pt x="3" y="25"/>
                </a:moveTo>
                <a:cubicBezTo>
                  <a:pt x="3" y="24"/>
                  <a:pt x="3" y="24"/>
                  <a:pt x="3" y="24"/>
                </a:cubicBezTo>
                <a:cubicBezTo>
                  <a:pt x="13" y="14"/>
                  <a:pt x="13" y="14"/>
                  <a:pt x="13" y="14"/>
                </a:cubicBezTo>
                <a:cubicBezTo>
                  <a:pt x="13" y="13"/>
                  <a:pt x="12" y="12"/>
                  <a:pt x="12" y="12"/>
                </a:cubicBezTo>
                <a:cubicBezTo>
                  <a:pt x="10" y="13"/>
                  <a:pt x="10" y="13"/>
                  <a:pt x="10" y="13"/>
                </a:cubicBezTo>
                <a:cubicBezTo>
                  <a:pt x="8" y="14"/>
                  <a:pt x="8" y="14"/>
                  <a:pt x="8" y="14"/>
                </a:cubicBezTo>
                <a:cubicBezTo>
                  <a:pt x="7" y="16"/>
                  <a:pt x="7" y="16"/>
                  <a:pt x="7" y="16"/>
                </a:cubicBezTo>
                <a:cubicBezTo>
                  <a:pt x="6" y="18"/>
                  <a:pt x="6" y="18"/>
                  <a:pt x="6" y="18"/>
                </a:cubicBezTo>
                <a:cubicBezTo>
                  <a:pt x="5" y="20"/>
                  <a:pt x="5" y="20"/>
                  <a:pt x="5" y="20"/>
                </a:cubicBezTo>
                <a:cubicBezTo>
                  <a:pt x="3" y="20"/>
                  <a:pt x="3" y="20"/>
                  <a:pt x="3" y="20"/>
                </a:cubicBezTo>
                <a:cubicBezTo>
                  <a:pt x="0" y="23"/>
                  <a:pt x="0" y="23"/>
                  <a:pt x="0" y="23"/>
                </a:cubicBezTo>
                <a:cubicBezTo>
                  <a:pt x="0" y="27"/>
                  <a:pt x="0" y="27"/>
                  <a:pt x="0" y="27"/>
                </a:cubicBezTo>
                <a:cubicBezTo>
                  <a:pt x="0" y="27"/>
                  <a:pt x="3" y="28"/>
                  <a:pt x="4" y="27"/>
                </a:cubicBezTo>
                <a:cubicBezTo>
                  <a:pt x="16" y="15"/>
                  <a:pt x="16" y="15"/>
                  <a:pt x="16" y="15"/>
                </a:cubicBezTo>
                <a:cubicBezTo>
                  <a:pt x="15" y="15"/>
                  <a:pt x="15" y="15"/>
                  <a:pt x="14" y="14"/>
                </a:cubicBezTo>
                <a:cubicBezTo>
                  <a:pt x="4" y="25"/>
                  <a:pt x="4" y="25"/>
                  <a:pt x="4" y="25"/>
                </a:cubicBezTo>
                <a:cubicBezTo>
                  <a:pt x="4" y="25"/>
                  <a:pt x="4" y="25"/>
                  <a:pt x="4" y="25"/>
                </a:cubicBezTo>
                <a:cubicBezTo>
                  <a:pt x="4" y="25"/>
                  <a:pt x="3" y="25"/>
                  <a:pt x="3" y="25"/>
                </a:cubicBezTo>
                <a:cubicBezTo>
                  <a:pt x="3" y="25"/>
                  <a:pt x="3" y="25"/>
                  <a:pt x="3" y="25"/>
                </a:cubicBezTo>
                <a:close/>
                <a:moveTo>
                  <a:pt x="22" y="5"/>
                </a:moveTo>
                <a:cubicBezTo>
                  <a:pt x="21" y="3"/>
                  <a:pt x="20" y="3"/>
                  <a:pt x="18" y="3"/>
                </a:cubicBezTo>
                <a:cubicBezTo>
                  <a:pt x="18" y="4"/>
                  <a:pt x="18" y="4"/>
                  <a:pt x="18" y="4"/>
                </a:cubicBezTo>
                <a:cubicBezTo>
                  <a:pt x="18" y="4"/>
                  <a:pt x="18" y="5"/>
                  <a:pt x="18" y="5"/>
                </a:cubicBezTo>
                <a:cubicBezTo>
                  <a:pt x="22" y="9"/>
                  <a:pt x="22" y="9"/>
                  <a:pt x="22" y="9"/>
                </a:cubicBezTo>
                <a:cubicBezTo>
                  <a:pt x="22" y="9"/>
                  <a:pt x="23" y="9"/>
                  <a:pt x="23" y="9"/>
                </a:cubicBezTo>
                <a:cubicBezTo>
                  <a:pt x="23" y="9"/>
                  <a:pt x="24" y="9"/>
                  <a:pt x="24" y="9"/>
                </a:cubicBezTo>
                <a:cubicBezTo>
                  <a:pt x="24" y="7"/>
                  <a:pt x="24" y="6"/>
                  <a:pt x="22"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4" name="Freeform 189"/>
          <p:cNvSpPr>
            <a:spLocks/>
          </p:cNvSpPr>
          <p:nvPr/>
        </p:nvSpPr>
        <p:spPr bwMode="auto">
          <a:xfrm>
            <a:off x="4962397" y="1899906"/>
            <a:ext cx="374625" cy="269658"/>
          </a:xfrm>
          <a:custGeom>
            <a:avLst/>
            <a:gdLst>
              <a:gd name="T0" fmla="*/ 9 w 39"/>
              <a:gd name="T1" fmla="*/ 1 h 28"/>
              <a:gd name="T2" fmla="*/ 15 w 39"/>
              <a:gd name="T3" fmla="*/ 1 h 28"/>
              <a:gd name="T4" fmla="*/ 16 w 39"/>
              <a:gd name="T5" fmla="*/ 1 h 28"/>
              <a:gd name="T6" fmla="*/ 16 w 39"/>
              <a:gd name="T7" fmla="*/ 3 h 28"/>
              <a:gd name="T8" fmla="*/ 15 w 39"/>
              <a:gd name="T9" fmla="*/ 5 h 28"/>
              <a:gd name="T10" fmla="*/ 19 w 39"/>
              <a:gd name="T11" fmla="*/ 9 h 28"/>
              <a:gd name="T12" fmla="*/ 22 w 39"/>
              <a:gd name="T13" fmla="*/ 5 h 28"/>
              <a:gd name="T14" fmla="*/ 22 w 39"/>
              <a:gd name="T15" fmla="*/ 4 h 28"/>
              <a:gd name="T16" fmla="*/ 22 w 39"/>
              <a:gd name="T17" fmla="*/ 3 h 28"/>
              <a:gd name="T18" fmla="*/ 22 w 39"/>
              <a:gd name="T19" fmla="*/ 1 h 28"/>
              <a:gd name="T20" fmla="*/ 23 w 39"/>
              <a:gd name="T21" fmla="*/ 1 h 28"/>
              <a:gd name="T22" fmla="*/ 29 w 39"/>
              <a:gd name="T23" fmla="*/ 1 h 28"/>
              <a:gd name="T24" fmla="*/ 31 w 39"/>
              <a:gd name="T25" fmla="*/ 3 h 28"/>
              <a:gd name="T26" fmla="*/ 31 w 39"/>
              <a:gd name="T27" fmla="*/ 9 h 28"/>
              <a:gd name="T28" fmla="*/ 31 w 39"/>
              <a:gd name="T29" fmla="*/ 11 h 28"/>
              <a:gd name="T30" fmla="*/ 33 w 39"/>
              <a:gd name="T31" fmla="*/ 11 h 28"/>
              <a:gd name="T32" fmla="*/ 35 w 39"/>
              <a:gd name="T33" fmla="*/ 10 h 28"/>
              <a:gd name="T34" fmla="*/ 39 w 39"/>
              <a:gd name="T35" fmla="*/ 14 h 28"/>
              <a:gd name="T36" fmla="*/ 35 w 39"/>
              <a:gd name="T37" fmla="*/ 17 h 28"/>
              <a:gd name="T38" fmla="*/ 33 w 39"/>
              <a:gd name="T39" fmla="*/ 17 h 28"/>
              <a:gd name="T40" fmla="*/ 32 w 39"/>
              <a:gd name="T41" fmla="*/ 16 h 28"/>
              <a:gd name="T42" fmla="*/ 31 w 39"/>
              <a:gd name="T43" fmla="*/ 17 h 28"/>
              <a:gd name="T44" fmla="*/ 30 w 39"/>
              <a:gd name="T45" fmla="*/ 18 h 28"/>
              <a:gd name="T46" fmla="*/ 31 w 39"/>
              <a:gd name="T47" fmla="*/ 25 h 28"/>
              <a:gd name="T48" fmla="*/ 29 w 39"/>
              <a:gd name="T49" fmla="*/ 27 h 28"/>
              <a:gd name="T50" fmla="*/ 24 w 39"/>
              <a:gd name="T51" fmla="*/ 28 h 28"/>
              <a:gd name="T52" fmla="*/ 23 w 39"/>
              <a:gd name="T53" fmla="*/ 27 h 28"/>
              <a:gd name="T54" fmla="*/ 23 w 39"/>
              <a:gd name="T55" fmla="*/ 25 h 28"/>
              <a:gd name="T56" fmla="*/ 23 w 39"/>
              <a:gd name="T57" fmla="*/ 24 h 28"/>
              <a:gd name="T58" fmla="*/ 20 w 39"/>
              <a:gd name="T59" fmla="*/ 20 h 28"/>
              <a:gd name="T60" fmla="*/ 16 w 39"/>
              <a:gd name="T61" fmla="*/ 24 h 28"/>
              <a:gd name="T62" fmla="*/ 17 w 39"/>
              <a:gd name="T63" fmla="*/ 25 h 28"/>
              <a:gd name="T64" fmla="*/ 17 w 39"/>
              <a:gd name="T65" fmla="*/ 25 h 28"/>
              <a:gd name="T66" fmla="*/ 16 w 39"/>
              <a:gd name="T67" fmla="*/ 27 h 28"/>
              <a:gd name="T68" fmla="*/ 15 w 39"/>
              <a:gd name="T69" fmla="*/ 28 h 28"/>
              <a:gd name="T70" fmla="*/ 9 w 39"/>
              <a:gd name="T71" fmla="*/ 27 h 28"/>
              <a:gd name="T72" fmla="*/ 7 w 39"/>
              <a:gd name="T73" fmla="*/ 25 h 28"/>
              <a:gd name="T74" fmla="*/ 8 w 39"/>
              <a:gd name="T75" fmla="*/ 19 h 28"/>
              <a:gd name="T76" fmla="*/ 7 w 39"/>
              <a:gd name="T77" fmla="*/ 17 h 28"/>
              <a:gd name="T78" fmla="*/ 5 w 39"/>
              <a:gd name="T79" fmla="*/ 17 h 28"/>
              <a:gd name="T80" fmla="*/ 3 w 39"/>
              <a:gd name="T81" fmla="*/ 18 h 28"/>
              <a:gd name="T82" fmla="*/ 0 w 39"/>
              <a:gd name="T83" fmla="*/ 14 h 28"/>
              <a:gd name="T84" fmla="*/ 3 w 39"/>
              <a:gd name="T85" fmla="*/ 11 h 28"/>
              <a:gd name="T86" fmla="*/ 5 w 39"/>
              <a:gd name="T87" fmla="*/ 11 h 28"/>
              <a:gd name="T88" fmla="*/ 6 w 39"/>
              <a:gd name="T89" fmla="*/ 12 h 28"/>
              <a:gd name="T90" fmla="*/ 7 w 39"/>
              <a:gd name="T91" fmla="*/ 11 h 28"/>
              <a:gd name="T92" fmla="*/ 8 w 39"/>
              <a:gd name="T93" fmla="*/ 10 h 28"/>
              <a:gd name="T94" fmla="*/ 7 w 39"/>
              <a:gd name="T95" fmla="*/ 3 h 28"/>
              <a:gd name="T96" fmla="*/ 9 w 39"/>
              <a:gd name="T9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28">
                <a:moveTo>
                  <a:pt x="9" y="1"/>
                </a:moveTo>
                <a:cubicBezTo>
                  <a:pt x="11" y="1"/>
                  <a:pt x="13" y="1"/>
                  <a:pt x="15" y="1"/>
                </a:cubicBezTo>
                <a:cubicBezTo>
                  <a:pt x="15" y="0"/>
                  <a:pt x="16" y="1"/>
                  <a:pt x="16" y="1"/>
                </a:cubicBezTo>
                <a:cubicBezTo>
                  <a:pt x="17" y="2"/>
                  <a:pt x="17" y="3"/>
                  <a:pt x="16" y="3"/>
                </a:cubicBezTo>
                <a:cubicBezTo>
                  <a:pt x="16" y="4"/>
                  <a:pt x="15" y="4"/>
                  <a:pt x="15" y="5"/>
                </a:cubicBezTo>
                <a:cubicBezTo>
                  <a:pt x="15" y="7"/>
                  <a:pt x="17" y="9"/>
                  <a:pt x="19" y="9"/>
                </a:cubicBezTo>
                <a:cubicBezTo>
                  <a:pt x="21" y="9"/>
                  <a:pt x="22" y="7"/>
                  <a:pt x="22" y="5"/>
                </a:cubicBezTo>
                <a:cubicBezTo>
                  <a:pt x="22" y="5"/>
                  <a:pt x="22" y="4"/>
                  <a:pt x="22" y="4"/>
                </a:cubicBezTo>
                <a:cubicBezTo>
                  <a:pt x="22" y="3"/>
                  <a:pt x="22" y="3"/>
                  <a:pt x="22" y="3"/>
                </a:cubicBezTo>
                <a:cubicBezTo>
                  <a:pt x="22" y="2"/>
                  <a:pt x="22" y="2"/>
                  <a:pt x="22" y="1"/>
                </a:cubicBezTo>
                <a:cubicBezTo>
                  <a:pt x="22" y="1"/>
                  <a:pt x="23" y="0"/>
                  <a:pt x="23" y="1"/>
                </a:cubicBezTo>
                <a:cubicBezTo>
                  <a:pt x="25" y="1"/>
                  <a:pt x="27" y="1"/>
                  <a:pt x="29" y="1"/>
                </a:cubicBezTo>
                <a:cubicBezTo>
                  <a:pt x="30" y="1"/>
                  <a:pt x="31" y="2"/>
                  <a:pt x="31" y="3"/>
                </a:cubicBezTo>
                <a:cubicBezTo>
                  <a:pt x="31" y="5"/>
                  <a:pt x="31" y="7"/>
                  <a:pt x="31" y="9"/>
                </a:cubicBezTo>
                <a:cubicBezTo>
                  <a:pt x="30" y="10"/>
                  <a:pt x="31" y="11"/>
                  <a:pt x="31" y="11"/>
                </a:cubicBezTo>
                <a:cubicBezTo>
                  <a:pt x="32" y="11"/>
                  <a:pt x="33" y="11"/>
                  <a:pt x="33" y="11"/>
                </a:cubicBezTo>
                <a:cubicBezTo>
                  <a:pt x="34" y="11"/>
                  <a:pt x="34" y="10"/>
                  <a:pt x="35" y="10"/>
                </a:cubicBezTo>
                <a:cubicBezTo>
                  <a:pt x="37" y="10"/>
                  <a:pt x="39" y="12"/>
                  <a:pt x="39" y="14"/>
                </a:cubicBezTo>
                <a:cubicBezTo>
                  <a:pt x="39" y="16"/>
                  <a:pt x="37" y="17"/>
                  <a:pt x="35" y="17"/>
                </a:cubicBezTo>
                <a:cubicBezTo>
                  <a:pt x="34" y="17"/>
                  <a:pt x="34" y="17"/>
                  <a:pt x="33" y="17"/>
                </a:cubicBezTo>
                <a:cubicBezTo>
                  <a:pt x="33" y="17"/>
                  <a:pt x="33" y="16"/>
                  <a:pt x="32" y="16"/>
                </a:cubicBezTo>
                <a:cubicBezTo>
                  <a:pt x="32" y="16"/>
                  <a:pt x="31" y="17"/>
                  <a:pt x="31" y="17"/>
                </a:cubicBezTo>
                <a:cubicBezTo>
                  <a:pt x="31" y="17"/>
                  <a:pt x="30" y="18"/>
                  <a:pt x="30" y="18"/>
                </a:cubicBezTo>
                <a:cubicBezTo>
                  <a:pt x="31" y="21"/>
                  <a:pt x="31" y="23"/>
                  <a:pt x="31" y="25"/>
                </a:cubicBezTo>
                <a:cubicBezTo>
                  <a:pt x="31" y="26"/>
                  <a:pt x="30" y="27"/>
                  <a:pt x="29" y="27"/>
                </a:cubicBezTo>
                <a:cubicBezTo>
                  <a:pt x="28" y="27"/>
                  <a:pt x="26" y="28"/>
                  <a:pt x="24" y="28"/>
                </a:cubicBezTo>
                <a:cubicBezTo>
                  <a:pt x="24" y="28"/>
                  <a:pt x="23" y="28"/>
                  <a:pt x="23" y="27"/>
                </a:cubicBezTo>
                <a:cubicBezTo>
                  <a:pt x="22" y="26"/>
                  <a:pt x="22" y="26"/>
                  <a:pt x="23" y="25"/>
                </a:cubicBezTo>
                <a:cubicBezTo>
                  <a:pt x="23" y="25"/>
                  <a:pt x="23" y="24"/>
                  <a:pt x="23" y="24"/>
                </a:cubicBezTo>
                <a:cubicBezTo>
                  <a:pt x="23" y="22"/>
                  <a:pt x="22" y="20"/>
                  <a:pt x="20" y="20"/>
                </a:cubicBezTo>
                <a:cubicBezTo>
                  <a:pt x="18" y="20"/>
                  <a:pt x="16" y="22"/>
                  <a:pt x="16" y="24"/>
                </a:cubicBezTo>
                <a:cubicBezTo>
                  <a:pt x="16" y="24"/>
                  <a:pt x="16" y="25"/>
                  <a:pt x="17" y="25"/>
                </a:cubicBezTo>
                <a:cubicBezTo>
                  <a:pt x="17" y="25"/>
                  <a:pt x="17" y="25"/>
                  <a:pt x="17" y="25"/>
                </a:cubicBezTo>
                <a:cubicBezTo>
                  <a:pt x="17" y="26"/>
                  <a:pt x="17" y="27"/>
                  <a:pt x="16" y="27"/>
                </a:cubicBezTo>
                <a:cubicBezTo>
                  <a:pt x="16" y="28"/>
                  <a:pt x="16" y="28"/>
                  <a:pt x="15" y="28"/>
                </a:cubicBezTo>
                <a:cubicBezTo>
                  <a:pt x="13" y="28"/>
                  <a:pt x="11" y="27"/>
                  <a:pt x="9" y="27"/>
                </a:cubicBezTo>
                <a:cubicBezTo>
                  <a:pt x="8" y="27"/>
                  <a:pt x="7" y="26"/>
                  <a:pt x="7" y="25"/>
                </a:cubicBezTo>
                <a:cubicBezTo>
                  <a:pt x="8" y="23"/>
                  <a:pt x="8" y="21"/>
                  <a:pt x="8" y="19"/>
                </a:cubicBezTo>
                <a:cubicBezTo>
                  <a:pt x="8" y="18"/>
                  <a:pt x="8" y="18"/>
                  <a:pt x="7" y="17"/>
                </a:cubicBezTo>
                <a:cubicBezTo>
                  <a:pt x="6" y="17"/>
                  <a:pt x="6" y="17"/>
                  <a:pt x="5" y="17"/>
                </a:cubicBezTo>
                <a:cubicBezTo>
                  <a:pt x="5" y="18"/>
                  <a:pt x="4" y="18"/>
                  <a:pt x="3" y="18"/>
                </a:cubicBezTo>
                <a:cubicBezTo>
                  <a:pt x="1" y="18"/>
                  <a:pt x="0" y="16"/>
                  <a:pt x="0" y="14"/>
                </a:cubicBezTo>
                <a:cubicBezTo>
                  <a:pt x="0" y="13"/>
                  <a:pt x="1" y="11"/>
                  <a:pt x="3" y="11"/>
                </a:cubicBezTo>
                <a:cubicBezTo>
                  <a:pt x="4" y="11"/>
                  <a:pt x="4" y="11"/>
                  <a:pt x="5" y="11"/>
                </a:cubicBezTo>
                <a:cubicBezTo>
                  <a:pt x="5" y="12"/>
                  <a:pt x="6" y="12"/>
                  <a:pt x="6" y="12"/>
                </a:cubicBezTo>
                <a:cubicBezTo>
                  <a:pt x="7" y="12"/>
                  <a:pt x="7" y="12"/>
                  <a:pt x="7" y="11"/>
                </a:cubicBezTo>
                <a:cubicBezTo>
                  <a:pt x="8" y="11"/>
                  <a:pt x="8" y="10"/>
                  <a:pt x="8" y="10"/>
                </a:cubicBezTo>
                <a:cubicBezTo>
                  <a:pt x="8" y="8"/>
                  <a:pt x="8" y="5"/>
                  <a:pt x="7" y="3"/>
                </a:cubicBezTo>
                <a:cubicBezTo>
                  <a:pt x="7" y="2"/>
                  <a:pt x="8" y="1"/>
                  <a:pt x="9"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5" name="Freeform 190"/>
          <p:cNvSpPr>
            <a:spLocks noEditPoints="1"/>
          </p:cNvSpPr>
          <p:nvPr/>
        </p:nvSpPr>
        <p:spPr bwMode="auto">
          <a:xfrm>
            <a:off x="5653733" y="1872760"/>
            <a:ext cx="247941" cy="316712"/>
          </a:xfrm>
          <a:custGeom>
            <a:avLst/>
            <a:gdLst>
              <a:gd name="T0" fmla="*/ 2 w 26"/>
              <a:gd name="T1" fmla="*/ 33 h 33"/>
              <a:gd name="T2" fmla="*/ 24 w 26"/>
              <a:gd name="T3" fmla="*/ 33 h 33"/>
              <a:gd name="T4" fmla="*/ 26 w 26"/>
              <a:gd name="T5" fmla="*/ 31 h 33"/>
              <a:gd name="T6" fmla="*/ 26 w 26"/>
              <a:gd name="T7" fmla="*/ 2 h 33"/>
              <a:gd name="T8" fmla="*/ 24 w 26"/>
              <a:gd name="T9" fmla="*/ 0 h 33"/>
              <a:gd name="T10" fmla="*/ 18 w 26"/>
              <a:gd name="T11" fmla="*/ 0 h 33"/>
              <a:gd name="T12" fmla="*/ 18 w 26"/>
              <a:gd name="T13" fmla="*/ 3 h 33"/>
              <a:gd name="T14" fmla="*/ 22 w 26"/>
              <a:gd name="T15" fmla="*/ 3 h 33"/>
              <a:gd name="T16" fmla="*/ 22 w 26"/>
              <a:gd name="T17" fmla="*/ 6 h 33"/>
              <a:gd name="T18" fmla="*/ 22 w 26"/>
              <a:gd name="T19" fmla="*/ 30 h 33"/>
              <a:gd name="T20" fmla="*/ 3 w 26"/>
              <a:gd name="T21" fmla="*/ 30 h 33"/>
              <a:gd name="T22" fmla="*/ 3 w 26"/>
              <a:gd name="T23" fmla="*/ 3 h 33"/>
              <a:gd name="T24" fmla="*/ 7 w 26"/>
              <a:gd name="T25" fmla="*/ 3 h 33"/>
              <a:gd name="T26" fmla="*/ 7 w 26"/>
              <a:gd name="T27" fmla="*/ 0 h 33"/>
              <a:gd name="T28" fmla="*/ 2 w 26"/>
              <a:gd name="T29" fmla="*/ 0 h 33"/>
              <a:gd name="T30" fmla="*/ 0 w 26"/>
              <a:gd name="T31" fmla="*/ 2 h 33"/>
              <a:gd name="T32" fmla="*/ 0 w 26"/>
              <a:gd name="T33" fmla="*/ 31 h 33"/>
              <a:gd name="T34" fmla="*/ 2 w 26"/>
              <a:gd name="T35" fmla="*/ 33 h 33"/>
              <a:gd name="T36" fmla="*/ 10 w 26"/>
              <a:gd name="T37" fmla="*/ 3 h 33"/>
              <a:gd name="T38" fmla="*/ 10 w 26"/>
              <a:gd name="T39" fmla="*/ 1 h 33"/>
              <a:gd name="T40" fmla="*/ 10 w 26"/>
              <a:gd name="T41" fmla="*/ 1 h 33"/>
              <a:gd name="T42" fmla="*/ 10 w 26"/>
              <a:gd name="T43" fmla="*/ 1 h 33"/>
              <a:gd name="T44" fmla="*/ 10 w 26"/>
              <a:gd name="T45" fmla="*/ 1 h 33"/>
              <a:gd name="T46" fmla="*/ 15 w 26"/>
              <a:gd name="T47" fmla="*/ 1 h 33"/>
              <a:gd name="T48" fmla="*/ 16 w 26"/>
              <a:gd name="T49" fmla="*/ 1 h 33"/>
              <a:gd name="T50" fmla="*/ 16 w 26"/>
              <a:gd name="T51" fmla="*/ 1 h 33"/>
              <a:gd name="T52" fmla="*/ 16 w 26"/>
              <a:gd name="T53" fmla="*/ 1 h 33"/>
              <a:gd name="T54" fmla="*/ 16 w 26"/>
              <a:gd name="T55" fmla="*/ 3 h 33"/>
              <a:gd name="T56" fmla="*/ 10 w 26"/>
              <a:gd name="T5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33">
                <a:moveTo>
                  <a:pt x="2" y="33"/>
                </a:moveTo>
                <a:cubicBezTo>
                  <a:pt x="24" y="33"/>
                  <a:pt x="24" y="33"/>
                  <a:pt x="24" y="33"/>
                </a:cubicBezTo>
                <a:cubicBezTo>
                  <a:pt x="25" y="33"/>
                  <a:pt x="26" y="32"/>
                  <a:pt x="26" y="31"/>
                </a:cubicBezTo>
                <a:cubicBezTo>
                  <a:pt x="26" y="2"/>
                  <a:pt x="26" y="2"/>
                  <a:pt x="26" y="2"/>
                </a:cubicBezTo>
                <a:cubicBezTo>
                  <a:pt x="26" y="1"/>
                  <a:pt x="25" y="0"/>
                  <a:pt x="24" y="0"/>
                </a:cubicBezTo>
                <a:cubicBezTo>
                  <a:pt x="18" y="0"/>
                  <a:pt x="18" y="0"/>
                  <a:pt x="18" y="0"/>
                </a:cubicBezTo>
                <a:cubicBezTo>
                  <a:pt x="18" y="3"/>
                  <a:pt x="18" y="3"/>
                  <a:pt x="18" y="3"/>
                </a:cubicBezTo>
                <a:cubicBezTo>
                  <a:pt x="22" y="3"/>
                  <a:pt x="22" y="3"/>
                  <a:pt x="22" y="3"/>
                </a:cubicBezTo>
                <a:cubicBezTo>
                  <a:pt x="22" y="6"/>
                  <a:pt x="22" y="6"/>
                  <a:pt x="22" y="6"/>
                </a:cubicBezTo>
                <a:cubicBezTo>
                  <a:pt x="22" y="30"/>
                  <a:pt x="22" y="30"/>
                  <a:pt x="22" y="30"/>
                </a:cubicBezTo>
                <a:cubicBezTo>
                  <a:pt x="3" y="30"/>
                  <a:pt x="3" y="30"/>
                  <a:pt x="3" y="30"/>
                </a:cubicBezTo>
                <a:cubicBezTo>
                  <a:pt x="3" y="3"/>
                  <a:pt x="3" y="3"/>
                  <a:pt x="3" y="3"/>
                </a:cubicBezTo>
                <a:cubicBezTo>
                  <a:pt x="7" y="3"/>
                  <a:pt x="7" y="3"/>
                  <a:pt x="7" y="3"/>
                </a:cubicBezTo>
                <a:cubicBezTo>
                  <a:pt x="7" y="0"/>
                  <a:pt x="7" y="0"/>
                  <a:pt x="7" y="0"/>
                </a:cubicBezTo>
                <a:cubicBezTo>
                  <a:pt x="2" y="0"/>
                  <a:pt x="2" y="0"/>
                  <a:pt x="2" y="0"/>
                </a:cubicBezTo>
                <a:cubicBezTo>
                  <a:pt x="1" y="0"/>
                  <a:pt x="0" y="1"/>
                  <a:pt x="0" y="2"/>
                </a:cubicBezTo>
                <a:cubicBezTo>
                  <a:pt x="0" y="31"/>
                  <a:pt x="0" y="31"/>
                  <a:pt x="0" y="31"/>
                </a:cubicBezTo>
                <a:cubicBezTo>
                  <a:pt x="0" y="32"/>
                  <a:pt x="1" y="33"/>
                  <a:pt x="2" y="33"/>
                </a:cubicBezTo>
                <a:close/>
                <a:moveTo>
                  <a:pt x="10" y="3"/>
                </a:moveTo>
                <a:cubicBezTo>
                  <a:pt x="10" y="1"/>
                  <a:pt x="10" y="1"/>
                  <a:pt x="10" y="1"/>
                </a:cubicBezTo>
                <a:cubicBezTo>
                  <a:pt x="10" y="1"/>
                  <a:pt x="10" y="1"/>
                  <a:pt x="10" y="1"/>
                </a:cubicBezTo>
                <a:cubicBezTo>
                  <a:pt x="10" y="1"/>
                  <a:pt x="10" y="1"/>
                  <a:pt x="10" y="1"/>
                </a:cubicBezTo>
                <a:cubicBezTo>
                  <a:pt x="10" y="1"/>
                  <a:pt x="10" y="1"/>
                  <a:pt x="10" y="1"/>
                </a:cubicBezTo>
                <a:cubicBezTo>
                  <a:pt x="15" y="1"/>
                  <a:pt x="15" y="1"/>
                  <a:pt x="15" y="1"/>
                </a:cubicBezTo>
                <a:cubicBezTo>
                  <a:pt x="16" y="1"/>
                  <a:pt x="16" y="1"/>
                  <a:pt x="16" y="1"/>
                </a:cubicBezTo>
                <a:cubicBezTo>
                  <a:pt x="16" y="1"/>
                  <a:pt x="16" y="1"/>
                  <a:pt x="16" y="1"/>
                </a:cubicBezTo>
                <a:cubicBezTo>
                  <a:pt x="16" y="1"/>
                  <a:pt x="16" y="1"/>
                  <a:pt x="16" y="1"/>
                </a:cubicBezTo>
                <a:cubicBezTo>
                  <a:pt x="16" y="3"/>
                  <a:pt x="16" y="3"/>
                  <a:pt x="16" y="3"/>
                </a:cubicBezTo>
                <a:lnTo>
                  <a:pt x="1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6" name="Freeform 191"/>
          <p:cNvSpPr>
            <a:spLocks/>
          </p:cNvSpPr>
          <p:nvPr/>
        </p:nvSpPr>
        <p:spPr bwMode="auto">
          <a:xfrm>
            <a:off x="5709836" y="1948771"/>
            <a:ext cx="135734" cy="9050"/>
          </a:xfrm>
          <a:custGeom>
            <a:avLst/>
            <a:gdLst>
              <a:gd name="T0" fmla="*/ 0 w 14"/>
              <a:gd name="T1" fmla="*/ 0 h 1"/>
              <a:gd name="T2" fmla="*/ 13 w 14"/>
              <a:gd name="T3" fmla="*/ 0 h 1"/>
              <a:gd name="T4" fmla="*/ 14 w 14"/>
              <a:gd name="T5" fmla="*/ 0 h 1"/>
              <a:gd name="T6" fmla="*/ 14 w 14"/>
              <a:gd name="T7" fmla="*/ 0 h 1"/>
              <a:gd name="T8" fmla="*/ 13 w 14"/>
              <a:gd name="T9" fmla="*/ 1 h 1"/>
              <a:gd name="T10" fmla="*/ 0 w 14"/>
              <a:gd name="T11" fmla="*/ 1 h 1"/>
              <a:gd name="T12" fmla="*/ 0 w 14"/>
              <a:gd name="T13" fmla="*/ 0 h 1"/>
              <a:gd name="T14" fmla="*/ 0 w 14"/>
              <a:gd name="T15" fmla="*/ 0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0"/>
                </a:cubicBezTo>
                <a:cubicBezTo>
                  <a:pt x="14" y="0"/>
                  <a:pt x="14" y="0"/>
                  <a:pt x="14" y="0"/>
                </a:cubicBezTo>
                <a:cubicBezTo>
                  <a:pt x="14" y="1"/>
                  <a:pt x="14" y="1"/>
                  <a:pt x="13" y="1"/>
                </a:cubicBezTo>
                <a:cubicBezTo>
                  <a:pt x="0" y="1"/>
                  <a:pt x="0" y="1"/>
                  <a:pt x="0" y="1"/>
                </a:cubicBezTo>
                <a:cubicBezTo>
                  <a:pt x="0" y="1"/>
                  <a:pt x="0" y="1"/>
                  <a:pt x="0" y="0"/>
                </a:cubicBezTo>
                <a:cubicBezTo>
                  <a:pt x="0" y="0"/>
                  <a:pt x="0" y="0"/>
                  <a:pt x="0" y="0"/>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7" name="Freeform 192"/>
          <p:cNvSpPr>
            <a:spLocks/>
          </p:cNvSpPr>
          <p:nvPr/>
        </p:nvSpPr>
        <p:spPr bwMode="auto">
          <a:xfrm>
            <a:off x="5709836" y="1977727"/>
            <a:ext cx="135734" cy="1809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1"/>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1"/>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8" name="Freeform 193"/>
          <p:cNvSpPr>
            <a:spLocks/>
          </p:cNvSpPr>
          <p:nvPr/>
        </p:nvSpPr>
        <p:spPr bwMode="auto">
          <a:xfrm>
            <a:off x="5709836" y="2015732"/>
            <a:ext cx="135734" cy="1990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0"/>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9" name="Freeform 194"/>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0" name="Freeform 195"/>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1" name="Freeform 196"/>
          <p:cNvSpPr>
            <a:spLocks/>
          </p:cNvSpPr>
          <p:nvPr/>
        </p:nvSpPr>
        <p:spPr bwMode="auto">
          <a:xfrm>
            <a:off x="5709836" y="2093553"/>
            <a:ext cx="135734" cy="9050"/>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2" name="Freeform 197"/>
          <p:cNvSpPr>
            <a:spLocks noEditPoints="1"/>
          </p:cNvSpPr>
          <p:nvPr/>
        </p:nvSpPr>
        <p:spPr bwMode="auto">
          <a:xfrm>
            <a:off x="5729743" y="1861901"/>
            <a:ext cx="95919" cy="57913"/>
          </a:xfrm>
          <a:custGeom>
            <a:avLst/>
            <a:gdLst>
              <a:gd name="T0" fmla="*/ 8 w 10"/>
              <a:gd name="T1" fmla="*/ 0 h 6"/>
              <a:gd name="T2" fmla="*/ 1 w 10"/>
              <a:gd name="T3" fmla="*/ 0 h 6"/>
              <a:gd name="T4" fmla="*/ 0 w 10"/>
              <a:gd name="T5" fmla="*/ 0 h 6"/>
              <a:gd name="T6" fmla="*/ 0 w 10"/>
              <a:gd name="T7" fmla="*/ 1 h 6"/>
              <a:gd name="T8" fmla="*/ 0 w 10"/>
              <a:gd name="T9" fmla="*/ 5 h 6"/>
              <a:gd name="T10" fmla="*/ 0 w 10"/>
              <a:gd name="T11" fmla="*/ 6 h 6"/>
              <a:gd name="T12" fmla="*/ 1 w 10"/>
              <a:gd name="T13" fmla="*/ 6 h 6"/>
              <a:gd name="T14" fmla="*/ 8 w 10"/>
              <a:gd name="T15" fmla="*/ 6 h 6"/>
              <a:gd name="T16" fmla="*/ 9 w 10"/>
              <a:gd name="T17" fmla="*/ 6 h 6"/>
              <a:gd name="T18" fmla="*/ 10 w 10"/>
              <a:gd name="T19" fmla="*/ 5 h 6"/>
              <a:gd name="T20" fmla="*/ 10 w 10"/>
              <a:gd name="T21" fmla="*/ 1 h 6"/>
              <a:gd name="T22" fmla="*/ 9 w 10"/>
              <a:gd name="T23" fmla="*/ 0 h 6"/>
              <a:gd name="T24" fmla="*/ 8 w 10"/>
              <a:gd name="T25" fmla="*/ 0 h 6"/>
              <a:gd name="T26" fmla="*/ 2 w 10"/>
              <a:gd name="T27" fmla="*/ 1 h 6"/>
              <a:gd name="T28" fmla="*/ 7 w 10"/>
              <a:gd name="T29" fmla="*/ 1 h 6"/>
              <a:gd name="T30" fmla="*/ 8 w 10"/>
              <a:gd name="T31" fmla="*/ 2 h 6"/>
              <a:gd name="T32" fmla="*/ 8 w 10"/>
              <a:gd name="T33" fmla="*/ 2 h 6"/>
              <a:gd name="T34" fmla="*/ 9 w 10"/>
              <a:gd name="T35" fmla="*/ 2 h 6"/>
              <a:gd name="T36" fmla="*/ 9 w 10"/>
              <a:gd name="T37" fmla="*/ 4 h 6"/>
              <a:gd name="T38" fmla="*/ 8 w 10"/>
              <a:gd name="T39" fmla="*/ 4 h 6"/>
              <a:gd name="T40" fmla="*/ 8 w 10"/>
              <a:gd name="T41" fmla="*/ 4 h 6"/>
              <a:gd name="T42" fmla="*/ 7 w 10"/>
              <a:gd name="T43" fmla="*/ 5 h 6"/>
              <a:gd name="T44" fmla="*/ 2 w 10"/>
              <a:gd name="T45" fmla="*/ 5 h 6"/>
              <a:gd name="T46" fmla="*/ 1 w 10"/>
              <a:gd name="T47" fmla="*/ 4 h 6"/>
              <a:gd name="T48" fmla="*/ 1 w 10"/>
              <a:gd name="T49" fmla="*/ 4 h 6"/>
              <a:gd name="T50" fmla="*/ 1 w 10"/>
              <a:gd name="T51" fmla="*/ 4 h 6"/>
              <a:gd name="T52" fmla="*/ 1 w 10"/>
              <a:gd name="T53" fmla="*/ 2 h 6"/>
              <a:gd name="T54" fmla="*/ 1 w 10"/>
              <a:gd name="T55" fmla="*/ 2 h 6"/>
              <a:gd name="T56" fmla="*/ 1 w 10"/>
              <a:gd name="T57" fmla="*/ 2 h 6"/>
              <a:gd name="T58" fmla="*/ 2 w 10"/>
              <a:gd name="T5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6">
                <a:moveTo>
                  <a:pt x="8" y="0"/>
                </a:moveTo>
                <a:cubicBezTo>
                  <a:pt x="1" y="0"/>
                  <a:pt x="1" y="0"/>
                  <a:pt x="1" y="0"/>
                </a:cubicBezTo>
                <a:cubicBezTo>
                  <a:pt x="1" y="0"/>
                  <a:pt x="1" y="0"/>
                  <a:pt x="0" y="0"/>
                </a:cubicBezTo>
                <a:cubicBezTo>
                  <a:pt x="0" y="1"/>
                  <a:pt x="0" y="1"/>
                  <a:pt x="0" y="1"/>
                </a:cubicBezTo>
                <a:cubicBezTo>
                  <a:pt x="0" y="5"/>
                  <a:pt x="0" y="5"/>
                  <a:pt x="0" y="5"/>
                </a:cubicBezTo>
                <a:cubicBezTo>
                  <a:pt x="0" y="6"/>
                  <a:pt x="0" y="6"/>
                  <a:pt x="0" y="6"/>
                </a:cubicBezTo>
                <a:cubicBezTo>
                  <a:pt x="1" y="6"/>
                  <a:pt x="1" y="6"/>
                  <a:pt x="1" y="6"/>
                </a:cubicBezTo>
                <a:cubicBezTo>
                  <a:pt x="8" y="6"/>
                  <a:pt x="8" y="6"/>
                  <a:pt x="8" y="6"/>
                </a:cubicBezTo>
                <a:cubicBezTo>
                  <a:pt x="9" y="6"/>
                  <a:pt x="9" y="6"/>
                  <a:pt x="9" y="6"/>
                </a:cubicBezTo>
                <a:cubicBezTo>
                  <a:pt x="9" y="6"/>
                  <a:pt x="10" y="6"/>
                  <a:pt x="10" y="5"/>
                </a:cubicBezTo>
                <a:cubicBezTo>
                  <a:pt x="10" y="1"/>
                  <a:pt x="10" y="1"/>
                  <a:pt x="10" y="1"/>
                </a:cubicBezTo>
                <a:cubicBezTo>
                  <a:pt x="10" y="1"/>
                  <a:pt x="9" y="1"/>
                  <a:pt x="9" y="0"/>
                </a:cubicBezTo>
                <a:cubicBezTo>
                  <a:pt x="9" y="0"/>
                  <a:pt x="9" y="0"/>
                  <a:pt x="8" y="0"/>
                </a:cubicBezTo>
                <a:close/>
                <a:moveTo>
                  <a:pt x="2" y="1"/>
                </a:moveTo>
                <a:cubicBezTo>
                  <a:pt x="7" y="1"/>
                  <a:pt x="7" y="1"/>
                  <a:pt x="7" y="1"/>
                </a:cubicBezTo>
                <a:cubicBezTo>
                  <a:pt x="8" y="1"/>
                  <a:pt x="8" y="1"/>
                  <a:pt x="8" y="2"/>
                </a:cubicBezTo>
                <a:cubicBezTo>
                  <a:pt x="8" y="2"/>
                  <a:pt x="8" y="2"/>
                  <a:pt x="8" y="2"/>
                </a:cubicBezTo>
                <a:cubicBezTo>
                  <a:pt x="8" y="2"/>
                  <a:pt x="9" y="2"/>
                  <a:pt x="9" y="2"/>
                </a:cubicBezTo>
                <a:cubicBezTo>
                  <a:pt x="9" y="4"/>
                  <a:pt x="9" y="4"/>
                  <a:pt x="9" y="4"/>
                </a:cubicBezTo>
                <a:cubicBezTo>
                  <a:pt x="9" y="4"/>
                  <a:pt x="8" y="4"/>
                  <a:pt x="8" y="4"/>
                </a:cubicBezTo>
                <a:cubicBezTo>
                  <a:pt x="8" y="4"/>
                  <a:pt x="8" y="4"/>
                  <a:pt x="8" y="4"/>
                </a:cubicBezTo>
                <a:cubicBezTo>
                  <a:pt x="8" y="5"/>
                  <a:pt x="8" y="5"/>
                  <a:pt x="7" y="5"/>
                </a:cubicBezTo>
                <a:cubicBezTo>
                  <a:pt x="2" y="5"/>
                  <a:pt x="2" y="5"/>
                  <a:pt x="2" y="5"/>
                </a:cubicBezTo>
                <a:cubicBezTo>
                  <a:pt x="2" y="5"/>
                  <a:pt x="2" y="5"/>
                  <a:pt x="1" y="4"/>
                </a:cubicBezTo>
                <a:cubicBezTo>
                  <a:pt x="1" y="4"/>
                  <a:pt x="1" y="4"/>
                  <a:pt x="1" y="4"/>
                </a:cubicBezTo>
                <a:cubicBezTo>
                  <a:pt x="1" y="4"/>
                  <a:pt x="1" y="4"/>
                  <a:pt x="1" y="4"/>
                </a:cubicBezTo>
                <a:cubicBezTo>
                  <a:pt x="1" y="2"/>
                  <a:pt x="1" y="2"/>
                  <a:pt x="1" y="2"/>
                </a:cubicBezTo>
                <a:cubicBezTo>
                  <a:pt x="1" y="2"/>
                  <a:pt x="1" y="2"/>
                  <a:pt x="1" y="2"/>
                </a:cubicBezTo>
                <a:cubicBezTo>
                  <a:pt x="1" y="2"/>
                  <a:pt x="1" y="2"/>
                  <a:pt x="1" y="2"/>
                </a:cubicBezTo>
                <a:cubicBezTo>
                  <a:pt x="2" y="1"/>
                  <a:pt x="2" y="1"/>
                  <a:pt x="2"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3" name="Freeform 198"/>
          <p:cNvSpPr>
            <a:spLocks noEditPoints="1"/>
          </p:cNvSpPr>
          <p:nvPr/>
        </p:nvSpPr>
        <p:spPr bwMode="auto">
          <a:xfrm>
            <a:off x="4386887" y="1899906"/>
            <a:ext cx="354717" cy="307663"/>
          </a:xfrm>
          <a:custGeom>
            <a:avLst/>
            <a:gdLst>
              <a:gd name="T0" fmla="*/ 29 w 37"/>
              <a:gd name="T1" fmla="*/ 7 h 32"/>
              <a:gd name="T2" fmla="*/ 30 w 37"/>
              <a:gd name="T3" fmla="*/ 5 h 32"/>
              <a:gd name="T4" fmla="*/ 30 w 37"/>
              <a:gd name="T5" fmla="*/ 5 h 32"/>
              <a:gd name="T6" fmla="*/ 35 w 37"/>
              <a:gd name="T7" fmla="*/ 3 h 32"/>
              <a:gd name="T8" fmla="*/ 35 w 37"/>
              <a:gd name="T9" fmla="*/ 3 h 32"/>
              <a:gd name="T10" fmla="*/ 36 w 37"/>
              <a:gd name="T11" fmla="*/ 3 h 32"/>
              <a:gd name="T12" fmla="*/ 34 w 37"/>
              <a:gd name="T13" fmla="*/ 6 h 32"/>
              <a:gd name="T14" fmla="*/ 37 w 37"/>
              <a:gd name="T15" fmla="*/ 6 h 32"/>
              <a:gd name="T16" fmla="*/ 37 w 37"/>
              <a:gd name="T17" fmla="*/ 7 h 32"/>
              <a:gd name="T18" fmla="*/ 37 w 37"/>
              <a:gd name="T19" fmla="*/ 7 h 32"/>
              <a:gd name="T20" fmla="*/ 32 w 37"/>
              <a:gd name="T21" fmla="*/ 9 h 32"/>
              <a:gd name="T22" fmla="*/ 32 w 37"/>
              <a:gd name="T23" fmla="*/ 9 h 32"/>
              <a:gd name="T24" fmla="*/ 30 w 37"/>
              <a:gd name="T25" fmla="*/ 9 h 32"/>
              <a:gd name="T26" fmla="*/ 22 w 37"/>
              <a:gd name="T27" fmla="*/ 12 h 32"/>
              <a:gd name="T28" fmla="*/ 23 w 37"/>
              <a:gd name="T29" fmla="*/ 13 h 32"/>
              <a:gd name="T30" fmla="*/ 23 w 37"/>
              <a:gd name="T31" fmla="*/ 14 h 32"/>
              <a:gd name="T32" fmla="*/ 23 w 37"/>
              <a:gd name="T33" fmla="*/ 14 h 32"/>
              <a:gd name="T34" fmla="*/ 15 w 37"/>
              <a:gd name="T35" fmla="*/ 15 h 32"/>
              <a:gd name="T36" fmla="*/ 15 w 37"/>
              <a:gd name="T37" fmla="*/ 14 h 32"/>
              <a:gd name="T38" fmla="*/ 15 w 37"/>
              <a:gd name="T39" fmla="*/ 14 h 32"/>
              <a:gd name="T40" fmla="*/ 20 w 37"/>
              <a:gd name="T41" fmla="*/ 9 h 32"/>
              <a:gd name="T42" fmla="*/ 21 w 37"/>
              <a:gd name="T43" fmla="*/ 9 h 32"/>
              <a:gd name="T44" fmla="*/ 21 w 37"/>
              <a:gd name="T45" fmla="*/ 9 h 32"/>
              <a:gd name="T46" fmla="*/ 21 w 37"/>
              <a:gd name="T47" fmla="*/ 10 h 32"/>
              <a:gd name="T48" fmla="*/ 29 w 37"/>
              <a:gd name="T49" fmla="*/ 7 h 32"/>
              <a:gd name="T50" fmla="*/ 15 w 37"/>
              <a:gd name="T51" fmla="*/ 8 h 32"/>
              <a:gd name="T52" fmla="*/ 8 w 37"/>
              <a:gd name="T53" fmla="*/ 14 h 32"/>
              <a:gd name="T54" fmla="*/ 15 w 37"/>
              <a:gd name="T55" fmla="*/ 21 h 32"/>
              <a:gd name="T56" fmla="*/ 21 w 37"/>
              <a:gd name="T57" fmla="*/ 16 h 32"/>
              <a:gd name="T58" fmla="*/ 17 w 37"/>
              <a:gd name="T59" fmla="*/ 16 h 32"/>
              <a:gd name="T60" fmla="*/ 15 w 37"/>
              <a:gd name="T61" fmla="*/ 17 h 32"/>
              <a:gd name="T62" fmla="*/ 11 w 37"/>
              <a:gd name="T63" fmla="*/ 14 h 32"/>
              <a:gd name="T64" fmla="*/ 15 w 37"/>
              <a:gd name="T65" fmla="*/ 11 h 32"/>
              <a:gd name="T66" fmla="*/ 16 w 37"/>
              <a:gd name="T67" fmla="*/ 11 h 32"/>
              <a:gd name="T68" fmla="*/ 18 w 37"/>
              <a:gd name="T69" fmla="*/ 9 h 32"/>
              <a:gd name="T70" fmla="*/ 15 w 37"/>
              <a:gd name="T71" fmla="*/ 8 h 32"/>
              <a:gd name="T72" fmla="*/ 21 w 37"/>
              <a:gd name="T73" fmla="*/ 27 h 32"/>
              <a:gd name="T74" fmla="*/ 23 w 37"/>
              <a:gd name="T75" fmla="*/ 30 h 32"/>
              <a:gd name="T76" fmla="*/ 26 w 37"/>
              <a:gd name="T77" fmla="*/ 27 h 32"/>
              <a:gd name="T78" fmla="*/ 24 w 37"/>
              <a:gd name="T79" fmla="*/ 25 h 32"/>
              <a:gd name="T80" fmla="*/ 29 w 37"/>
              <a:gd name="T81" fmla="*/ 14 h 32"/>
              <a:gd name="T82" fmla="*/ 28 w 37"/>
              <a:gd name="T83" fmla="*/ 11 h 32"/>
              <a:gd name="T84" fmla="*/ 25 w 37"/>
              <a:gd name="T85" fmla="*/ 12 h 32"/>
              <a:gd name="T86" fmla="*/ 25 w 37"/>
              <a:gd name="T87" fmla="*/ 14 h 32"/>
              <a:gd name="T88" fmla="*/ 15 w 37"/>
              <a:gd name="T89" fmla="*/ 25 h 32"/>
              <a:gd name="T90" fmla="*/ 4 w 37"/>
              <a:gd name="T91" fmla="*/ 14 h 32"/>
              <a:gd name="T92" fmla="*/ 15 w 37"/>
              <a:gd name="T93" fmla="*/ 3 h 32"/>
              <a:gd name="T94" fmla="*/ 23 w 37"/>
              <a:gd name="T95" fmla="*/ 8 h 32"/>
              <a:gd name="T96" fmla="*/ 26 w 37"/>
              <a:gd name="T97" fmla="*/ 6 h 32"/>
              <a:gd name="T98" fmla="*/ 17 w 37"/>
              <a:gd name="T99" fmla="*/ 0 h 32"/>
              <a:gd name="T100" fmla="*/ 15 w 37"/>
              <a:gd name="T101" fmla="*/ 0 h 32"/>
              <a:gd name="T102" fmla="*/ 0 w 37"/>
              <a:gd name="T103" fmla="*/ 14 h 32"/>
              <a:gd name="T104" fmla="*/ 5 w 37"/>
              <a:gd name="T105" fmla="*/ 25 h 32"/>
              <a:gd name="T106" fmla="*/ 3 w 37"/>
              <a:gd name="T107" fmla="*/ 27 h 32"/>
              <a:gd name="T108" fmla="*/ 6 w 37"/>
              <a:gd name="T109" fmla="*/ 30 h 32"/>
              <a:gd name="T110" fmla="*/ 9 w 37"/>
              <a:gd name="T111" fmla="*/ 27 h 32"/>
              <a:gd name="T112" fmla="*/ 15 w 37"/>
              <a:gd name="T113" fmla="*/ 28 h 32"/>
              <a:gd name="T114" fmla="*/ 21 w 37"/>
              <a:gd name="T115"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 h="32">
                <a:moveTo>
                  <a:pt x="29" y="7"/>
                </a:moveTo>
                <a:cubicBezTo>
                  <a:pt x="30" y="5"/>
                  <a:pt x="30" y="5"/>
                  <a:pt x="30" y="5"/>
                </a:cubicBezTo>
                <a:cubicBezTo>
                  <a:pt x="30" y="5"/>
                  <a:pt x="30" y="5"/>
                  <a:pt x="30" y="5"/>
                </a:cubicBezTo>
                <a:cubicBezTo>
                  <a:pt x="35" y="3"/>
                  <a:pt x="35" y="3"/>
                  <a:pt x="35" y="3"/>
                </a:cubicBezTo>
                <a:cubicBezTo>
                  <a:pt x="35" y="3"/>
                  <a:pt x="35" y="3"/>
                  <a:pt x="35" y="3"/>
                </a:cubicBezTo>
                <a:cubicBezTo>
                  <a:pt x="36" y="3"/>
                  <a:pt x="36" y="3"/>
                  <a:pt x="36" y="3"/>
                </a:cubicBezTo>
                <a:cubicBezTo>
                  <a:pt x="34" y="6"/>
                  <a:pt x="34" y="6"/>
                  <a:pt x="34" y="6"/>
                </a:cubicBezTo>
                <a:cubicBezTo>
                  <a:pt x="37" y="6"/>
                  <a:pt x="37" y="6"/>
                  <a:pt x="37" y="6"/>
                </a:cubicBezTo>
                <a:cubicBezTo>
                  <a:pt x="37" y="6"/>
                  <a:pt x="37" y="6"/>
                  <a:pt x="37" y="7"/>
                </a:cubicBezTo>
                <a:cubicBezTo>
                  <a:pt x="37" y="7"/>
                  <a:pt x="37" y="7"/>
                  <a:pt x="37" y="7"/>
                </a:cubicBezTo>
                <a:cubicBezTo>
                  <a:pt x="32" y="9"/>
                  <a:pt x="32" y="9"/>
                  <a:pt x="32" y="9"/>
                </a:cubicBezTo>
                <a:cubicBezTo>
                  <a:pt x="32" y="9"/>
                  <a:pt x="32" y="9"/>
                  <a:pt x="32" y="9"/>
                </a:cubicBezTo>
                <a:cubicBezTo>
                  <a:pt x="30" y="9"/>
                  <a:pt x="30" y="9"/>
                  <a:pt x="30" y="9"/>
                </a:cubicBezTo>
                <a:cubicBezTo>
                  <a:pt x="22" y="12"/>
                  <a:pt x="22" y="12"/>
                  <a:pt x="22" y="12"/>
                </a:cubicBezTo>
                <a:cubicBezTo>
                  <a:pt x="23" y="13"/>
                  <a:pt x="23" y="13"/>
                  <a:pt x="23" y="13"/>
                </a:cubicBezTo>
                <a:cubicBezTo>
                  <a:pt x="23" y="14"/>
                  <a:pt x="23" y="14"/>
                  <a:pt x="23" y="14"/>
                </a:cubicBezTo>
                <a:cubicBezTo>
                  <a:pt x="23" y="14"/>
                  <a:pt x="23" y="14"/>
                  <a:pt x="23" y="14"/>
                </a:cubicBezTo>
                <a:cubicBezTo>
                  <a:pt x="20" y="14"/>
                  <a:pt x="18" y="14"/>
                  <a:pt x="15" y="15"/>
                </a:cubicBezTo>
                <a:cubicBezTo>
                  <a:pt x="15" y="15"/>
                  <a:pt x="15" y="15"/>
                  <a:pt x="15" y="14"/>
                </a:cubicBezTo>
                <a:cubicBezTo>
                  <a:pt x="15" y="14"/>
                  <a:pt x="15" y="14"/>
                  <a:pt x="15" y="14"/>
                </a:cubicBezTo>
                <a:cubicBezTo>
                  <a:pt x="17" y="12"/>
                  <a:pt x="19" y="11"/>
                  <a:pt x="20" y="9"/>
                </a:cubicBezTo>
                <a:cubicBezTo>
                  <a:pt x="20" y="9"/>
                  <a:pt x="21" y="9"/>
                  <a:pt x="21" y="9"/>
                </a:cubicBezTo>
                <a:cubicBezTo>
                  <a:pt x="21" y="9"/>
                  <a:pt x="21" y="9"/>
                  <a:pt x="21" y="9"/>
                </a:cubicBezTo>
                <a:cubicBezTo>
                  <a:pt x="21" y="10"/>
                  <a:pt x="21" y="10"/>
                  <a:pt x="21" y="10"/>
                </a:cubicBezTo>
                <a:cubicBezTo>
                  <a:pt x="29" y="7"/>
                  <a:pt x="29" y="7"/>
                  <a:pt x="29" y="7"/>
                </a:cubicBezTo>
                <a:close/>
                <a:moveTo>
                  <a:pt x="15" y="8"/>
                </a:moveTo>
                <a:cubicBezTo>
                  <a:pt x="11" y="8"/>
                  <a:pt x="8" y="11"/>
                  <a:pt x="8" y="14"/>
                </a:cubicBezTo>
                <a:cubicBezTo>
                  <a:pt x="8" y="18"/>
                  <a:pt x="11" y="21"/>
                  <a:pt x="15" y="21"/>
                </a:cubicBezTo>
                <a:cubicBezTo>
                  <a:pt x="18" y="21"/>
                  <a:pt x="20" y="18"/>
                  <a:pt x="21" y="16"/>
                </a:cubicBezTo>
                <a:cubicBezTo>
                  <a:pt x="17" y="16"/>
                  <a:pt x="17" y="16"/>
                  <a:pt x="17" y="16"/>
                </a:cubicBezTo>
                <a:cubicBezTo>
                  <a:pt x="17" y="17"/>
                  <a:pt x="16" y="17"/>
                  <a:pt x="15" y="17"/>
                </a:cubicBezTo>
                <a:cubicBezTo>
                  <a:pt x="13" y="17"/>
                  <a:pt x="11" y="16"/>
                  <a:pt x="11" y="14"/>
                </a:cubicBezTo>
                <a:cubicBezTo>
                  <a:pt x="11" y="12"/>
                  <a:pt x="13" y="11"/>
                  <a:pt x="15" y="11"/>
                </a:cubicBezTo>
                <a:cubicBezTo>
                  <a:pt x="15" y="11"/>
                  <a:pt x="15" y="11"/>
                  <a:pt x="16" y="11"/>
                </a:cubicBezTo>
                <a:cubicBezTo>
                  <a:pt x="18" y="9"/>
                  <a:pt x="18" y="9"/>
                  <a:pt x="18" y="9"/>
                </a:cubicBezTo>
                <a:cubicBezTo>
                  <a:pt x="17" y="8"/>
                  <a:pt x="16" y="8"/>
                  <a:pt x="15" y="8"/>
                </a:cubicBezTo>
                <a:close/>
                <a:moveTo>
                  <a:pt x="21" y="27"/>
                </a:moveTo>
                <a:cubicBezTo>
                  <a:pt x="21" y="28"/>
                  <a:pt x="22" y="29"/>
                  <a:pt x="23" y="30"/>
                </a:cubicBezTo>
                <a:cubicBezTo>
                  <a:pt x="25" y="32"/>
                  <a:pt x="28" y="29"/>
                  <a:pt x="26" y="27"/>
                </a:cubicBezTo>
                <a:cubicBezTo>
                  <a:pt x="24" y="25"/>
                  <a:pt x="24" y="25"/>
                  <a:pt x="24" y="25"/>
                </a:cubicBezTo>
                <a:cubicBezTo>
                  <a:pt x="27" y="22"/>
                  <a:pt x="29" y="18"/>
                  <a:pt x="29" y="14"/>
                </a:cubicBezTo>
                <a:cubicBezTo>
                  <a:pt x="29" y="13"/>
                  <a:pt x="29" y="12"/>
                  <a:pt x="28" y="11"/>
                </a:cubicBezTo>
                <a:cubicBezTo>
                  <a:pt x="25" y="12"/>
                  <a:pt x="25" y="12"/>
                  <a:pt x="25" y="12"/>
                </a:cubicBezTo>
                <a:cubicBezTo>
                  <a:pt x="25" y="13"/>
                  <a:pt x="25" y="14"/>
                  <a:pt x="25" y="14"/>
                </a:cubicBezTo>
                <a:cubicBezTo>
                  <a:pt x="25" y="20"/>
                  <a:pt x="21" y="25"/>
                  <a:pt x="15" y="25"/>
                </a:cubicBezTo>
                <a:cubicBezTo>
                  <a:pt x="9" y="25"/>
                  <a:pt x="4" y="20"/>
                  <a:pt x="4" y="14"/>
                </a:cubicBezTo>
                <a:cubicBezTo>
                  <a:pt x="4" y="8"/>
                  <a:pt x="9" y="3"/>
                  <a:pt x="15" y="3"/>
                </a:cubicBezTo>
                <a:cubicBezTo>
                  <a:pt x="18" y="3"/>
                  <a:pt x="21" y="5"/>
                  <a:pt x="23" y="8"/>
                </a:cubicBezTo>
                <a:cubicBezTo>
                  <a:pt x="26" y="6"/>
                  <a:pt x="26" y="6"/>
                  <a:pt x="26" y="6"/>
                </a:cubicBezTo>
                <a:cubicBezTo>
                  <a:pt x="24" y="3"/>
                  <a:pt x="21" y="1"/>
                  <a:pt x="17" y="0"/>
                </a:cubicBezTo>
                <a:cubicBezTo>
                  <a:pt x="16" y="0"/>
                  <a:pt x="15" y="0"/>
                  <a:pt x="15" y="0"/>
                </a:cubicBezTo>
                <a:cubicBezTo>
                  <a:pt x="7" y="0"/>
                  <a:pt x="0" y="6"/>
                  <a:pt x="0" y="14"/>
                </a:cubicBezTo>
                <a:cubicBezTo>
                  <a:pt x="0" y="18"/>
                  <a:pt x="2" y="22"/>
                  <a:pt x="5" y="25"/>
                </a:cubicBezTo>
                <a:cubicBezTo>
                  <a:pt x="3" y="27"/>
                  <a:pt x="3" y="27"/>
                  <a:pt x="3" y="27"/>
                </a:cubicBezTo>
                <a:cubicBezTo>
                  <a:pt x="1" y="29"/>
                  <a:pt x="4" y="32"/>
                  <a:pt x="6" y="30"/>
                </a:cubicBezTo>
                <a:cubicBezTo>
                  <a:pt x="7" y="29"/>
                  <a:pt x="8" y="28"/>
                  <a:pt x="9" y="27"/>
                </a:cubicBezTo>
                <a:cubicBezTo>
                  <a:pt x="10" y="28"/>
                  <a:pt x="12" y="28"/>
                  <a:pt x="15" y="28"/>
                </a:cubicBezTo>
                <a:cubicBezTo>
                  <a:pt x="17" y="28"/>
                  <a:pt x="19" y="28"/>
                  <a:pt x="21" y="2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4" name="Freeform 199"/>
          <p:cNvSpPr>
            <a:spLocks noEditPoints="1"/>
          </p:cNvSpPr>
          <p:nvPr/>
        </p:nvSpPr>
        <p:spPr bwMode="auto">
          <a:xfrm>
            <a:off x="2524625" y="1928863"/>
            <a:ext cx="307663" cy="260608"/>
          </a:xfrm>
          <a:custGeom>
            <a:avLst/>
            <a:gdLst>
              <a:gd name="T0" fmla="*/ 0 w 32"/>
              <a:gd name="T1" fmla="*/ 25 h 27"/>
              <a:gd name="T2" fmla="*/ 32 w 32"/>
              <a:gd name="T3" fmla="*/ 25 h 27"/>
              <a:gd name="T4" fmla="*/ 32 w 32"/>
              <a:gd name="T5" fmla="*/ 26 h 27"/>
              <a:gd name="T6" fmla="*/ 32 w 32"/>
              <a:gd name="T7" fmla="*/ 27 h 27"/>
              <a:gd name="T8" fmla="*/ 32 w 32"/>
              <a:gd name="T9" fmla="*/ 27 h 27"/>
              <a:gd name="T10" fmla="*/ 0 w 32"/>
              <a:gd name="T11" fmla="*/ 27 h 27"/>
              <a:gd name="T12" fmla="*/ 0 w 32"/>
              <a:gd name="T13" fmla="*/ 27 h 27"/>
              <a:gd name="T14" fmla="*/ 0 w 32"/>
              <a:gd name="T15" fmla="*/ 26 h 27"/>
              <a:gd name="T16" fmla="*/ 0 w 32"/>
              <a:gd name="T17" fmla="*/ 25 h 27"/>
              <a:gd name="T18" fmla="*/ 6 w 32"/>
              <a:gd name="T19" fmla="*/ 24 h 27"/>
              <a:gd name="T20" fmla="*/ 8 w 32"/>
              <a:gd name="T21" fmla="*/ 24 h 27"/>
              <a:gd name="T22" fmla="*/ 8 w 32"/>
              <a:gd name="T23" fmla="*/ 14 h 27"/>
              <a:gd name="T24" fmla="*/ 15 w 32"/>
              <a:gd name="T25" fmla="*/ 14 h 27"/>
              <a:gd name="T26" fmla="*/ 15 w 32"/>
              <a:gd name="T27" fmla="*/ 24 h 27"/>
              <a:gd name="T28" fmla="*/ 25 w 32"/>
              <a:gd name="T29" fmla="*/ 24 h 27"/>
              <a:gd name="T30" fmla="*/ 26 w 32"/>
              <a:gd name="T31" fmla="*/ 24 h 27"/>
              <a:gd name="T32" fmla="*/ 26 w 32"/>
              <a:gd name="T33" fmla="*/ 14 h 27"/>
              <a:gd name="T34" fmla="*/ 26 w 32"/>
              <a:gd name="T35" fmla="*/ 14 h 27"/>
              <a:gd name="T36" fmla="*/ 17 w 32"/>
              <a:gd name="T37" fmla="*/ 6 h 27"/>
              <a:gd name="T38" fmla="*/ 16 w 32"/>
              <a:gd name="T39" fmla="*/ 5 h 27"/>
              <a:gd name="T40" fmla="*/ 16 w 32"/>
              <a:gd name="T41" fmla="*/ 5 h 27"/>
              <a:gd name="T42" fmla="*/ 15 w 32"/>
              <a:gd name="T43" fmla="*/ 6 h 27"/>
              <a:gd name="T44" fmla="*/ 5 w 32"/>
              <a:gd name="T45" fmla="*/ 14 h 27"/>
              <a:gd name="T46" fmla="*/ 5 w 32"/>
              <a:gd name="T47" fmla="*/ 14 h 27"/>
              <a:gd name="T48" fmla="*/ 5 w 32"/>
              <a:gd name="T49" fmla="*/ 24 h 27"/>
              <a:gd name="T50" fmla="*/ 6 w 32"/>
              <a:gd name="T51" fmla="*/ 24 h 27"/>
              <a:gd name="T52" fmla="*/ 17 w 32"/>
              <a:gd name="T53" fmla="*/ 14 h 27"/>
              <a:gd name="T54" fmla="*/ 24 w 32"/>
              <a:gd name="T55" fmla="*/ 14 h 27"/>
              <a:gd name="T56" fmla="*/ 24 w 32"/>
              <a:gd name="T57" fmla="*/ 20 h 27"/>
              <a:gd name="T58" fmla="*/ 17 w 32"/>
              <a:gd name="T59" fmla="*/ 20 h 27"/>
              <a:gd name="T60" fmla="*/ 17 w 32"/>
              <a:gd name="T61" fmla="*/ 14 h 27"/>
              <a:gd name="T62" fmla="*/ 28 w 32"/>
              <a:gd name="T63" fmla="*/ 14 h 27"/>
              <a:gd name="T64" fmla="*/ 18 w 32"/>
              <a:gd name="T65" fmla="*/ 5 h 27"/>
              <a:gd name="T66" fmla="*/ 16 w 32"/>
              <a:gd name="T67" fmla="*/ 4 h 27"/>
              <a:gd name="T68" fmla="*/ 16 w 32"/>
              <a:gd name="T69" fmla="*/ 4 h 27"/>
              <a:gd name="T70" fmla="*/ 14 w 32"/>
              <a:gd name="T71" fmla="*/ 5 h 27"/>
              <a:gd name="T72" fmla="*/ 4 w 32"/>
              <a:gd name="T73" fmla="*/ 14 h 27"/>
              <a:gd name="T74" fmla="*/ 3 w 32"/>
              <a:gd name="T75" fmla="*/ 14 h 27"/>
              <a:gd name="T76" fmla="*/ 2 w 32"/>
              <a:gd name="T77" fmla="*/ 14 h 27"/>
              <a:gd name="T78" fmla="*/ 2 w 32"/>
              <a:gd name="T79" fmla="*/ 12 h 27"/>
              <a:gd name="T80" fmla="*/ 3 w 32"/>
              <a:gd name="T81" fmla="*/ 11 h 27"/>
              <a:gd name="T82" fmla="*/ 15 w 32"/>
              <a:gd name="T83" fmla="*/ 1 h 27"/>
              <a:gd name="T84" fmla="*/ 17 w 32"/>
              <a:gd name="T85" fmla="*/ 1 h 27"/>
              <a:gd name="T86" fmla="*/ 29 w 32"/>
              <a:gd name="T87" fmla="*/ 11 h 27"/>
              <a:gd name="T88" fmla="*/ 30 w 32"/>
              <a:gd name="T89" fmla="*/ 12 h 27"/>
              <a:gd name="T90" fmla="*/ 30 w 32"/>
              <a:gd name="T91" fmla="*/ 14 h 27"/>
              <a:gd name="T92" fmla="*/ 29 w 32"/>
              <a:gd name="T93" fmla="*/ 14 h 27"/>
              <a:gd name="T94" fmla="*/ 28 w 32"/>
              <a:gd name="T9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7">
                <a:moveTo>
                  <a:pt x="0" y="25"/>
                </a:move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ubicBezTo>
                  <a:pt x="0" y="26"/>
                  <a:pt x="0" y="26"/>
                  <a:pt x="0" y="26"/>
                </a:cubicBezTo>
                <a:cubicBezTo>
                  <a:pt x="0" y="25"/>
                  <a:pt x="0" y="25"/>
                  <a:pt x="0" y="25"/>
                </a:cubicBezTo>
                <a:close/>
                <a:moveTo>
                  <a:pt x="6" y="24"/>
                </a:moveTo>
                <a:cubicBezTo>
                  <a:pt x="8" y="24"/>
                  <a:pt x="8" y="24"/>
                  <a:pt x="8" y="24"/>
                </a:cubicBezTo>
                <a:cubicBezTo>
                  <a:pt x="8" y="21"/>
                  <a:pt x="8" y="18"/>
                  <a:pt x="8" y="14"/>
                </a:cubicBezTo>
                <a:cubicBezTo>
                  <a:pt x="15" y="14"/>
                  <a:pt x="15" y="14"/>
                  <a:pt x="15" y="14"/>
                </a:cubicBezTo>
                <a:cubicBezTo>
                  <a:pt x="15" y="18"/>
                  <a:pt x="15" y="21"/>
                  <a:pt x="15" y="24"/>
                </a:cubicBezTo>
                <a:cubicBezTo>
                  <a:pt x="25" y="24"/>
                  <a:pt x="25" y="24"/>
                  <a:pt x="25" y="24"/>
                </a:cubicBezTo>
                <a:cubicBezTo>
                  <a:pt x="26" y="24"/>
                  <a:pt x="26" y="24"/>
                  <a:pt x="26" y="24"/>
                </a:cubicBezTo>
                <a:cubicBezTo>
                  <a:pt x="26" y="21"/>
                  <a:pt x="26" y="17"/>
                  <a:pt x="26" y="14"/>
                </a:cubicBezTo>
                <a:cubicBezTo>
                  <a:pt x="26" y="14"/>
                  <a:pt x="26" y="14"/>
                  <a:pt x="26" y="14"/>
                </a:cubicBezTo>
                <a:cubicBezTo>
                  <a:pt x="17" y="6"/>
                  <a:pt x="17" y="6"/>
                  <a:pt x="17" y="6"/>
                </a:cubicBezTo>
                <a:cubicBezTo>
                  <a:pt x="17" y="5"/>
                  <a:pt x="16" y="5"/>
                  <a:pt x="16" y="5"/>
                </a:cubicBezTo>
                <a:cubicBezTo>
                  <a:pt x="16" y="5"/>
                  <a:pt x="16" y="5"/>
                  <a:pt x="16" y="5"/>
                </a:cubicBezTo>
                <a:cubicBezTo>
                  <a:pt x="16" y="5"/>
                  <a:pt x="15" y="5"/>
                  <a:pt x="15" y="6"/>
                </a:cubicBezTo>
                <a:cubicBezTo>
                  <a:pt x="5" y="14"/>
                  <a:pt x="5" y="14"/>
                  <a:pt x="5" y="14"/>
                </a:cubicBezTo>
                <a:cubicBezTo>
                  <a:pt x="5" y="14"/>
                  <a:pt x="5" y="14"/>
                  <a:pt x="5" y="14"/>
                </a:cubicBezTo>
                <a:cubicBezTo>
                  <a:pt x="5" y="17"/>
                  <a:pt x="5" y="21"/>
                  <a:pt x="5" y="24"/>
                </a:cubicBezTo>
                <a:cubicBezTo>
                  <a:pt x="5" y="24"/>
                  <a:pt x="6" y="24"/>
                  <a:pt x="6" y="24"/>
                </a:cubicBezTo>
                <a:close/>
                <a:moveTo>
                  <a:pt x="17" y="14"/>
                </a:moveTo>
                <a:cubicBezTo>
                  <a:pt x="24" y="14"/>
                  <a:pt x="24" y="14"/>
                  <a:pt x="24" y="14"/>
                </a:cubicBezTo>
                <a:cubicBezTo>
                  <a:pt x="24" y="20"/>
                  <a:pt x="24" y="20"/>
                  <a:pt x="24" y="20"/>
                </a:cubicBezTo>
                <a:cubicBezTo>
                  <a:pt x="17" y="20"/>
                  <a:pt x="17" y="20"/>
                  <a:pt x="17" y="20"/>
                </a:cubicBezTo>
                <a:cubicBezTo>
                  <a:pt x="17" y="14"/>
                  <a:pt x="17" y="14"/>
                  <a:pt x="17" y="14"/>
                </a:cubicBezTo>
                <a:close/>
                <a:moveTo>
                  <a:pt x="28" y="14"/>
                </a:moveTo>
                <a:cubicBezTo>
                  <a:pt x="18" y="5"/>
                  <a:pt x="18" y="5"/>
                  <a:pt x="18" y="5"/>
                </a:cubicBezTo>
                <a:cubicBezTo>
                  <a:pt x="17" y="4"/>
                  <a:pt x="16" y="4"/>
                  <a:pt x="16" y="4"/>
                </a:cubicBezTo>
                <a:cubicBezTo>
                  <a:pt x="16" y="4"/>
                  <a:pt x="16" y="4"/>
                  <a:pt x="16" y="4"/>
                </a:cubicBezTo>
                <a:cubicBezTo>
                  <a:pt x="15" y="4"/>
                  <a:pt x="15" y="4"/>
                  <a:pt x="14" y="5"/>
                </a:cubicBezTo>
                <a:cubicBezTo>
                  <a:pt x="4" y="14"/>
                  <a:pt x="4" y="14"/>
                  <a:pt x="4" y="14"/>
                </a:cubicBezTo>
                <a:cubicBezTo>
                  <a:pt x="3" y="14"/>
                  <a:pt x="3" y="14"/>
                  <a:pt x="3" y="14"/>
                </a:cubicBezTo>
                <a:cubicBezTo>
                  <a:pt x="3" y="14"/>
                  <a:pt x="2" y="14"/>
                  <a:pt x="2" y="14"/>
                </a:cubicBezTo>
                <a:cubicBezTo>
                  <a:pt x="2" y="13"/>
                  <a:pt x="2" y="13"/>
                  <a:pt x="2" y="12"/>
                </a:cubicBezTo>
                <a:cubicBezTo>
                  <a:pt x="2" y="12"/>
                  <a:pt x="3" y="12"/>
                  <a:pt x="3" y="11"/>
                </a:cubicBezTo>
                <a:cubicBezTo>
                  <a:pt x="15" y="1"/>
                  <a:pt x="15" y="1"/>
                  <a:pt x="15" y="1"/>
                </a:cubicBezTo>
                <a:cubicBezTo>
                  <a:pt x="15" y="0"/>
                  <a:pt x="16" y="0"/>
                  <a:pt x="17" y="1"/>
                </a:cubicBezTo>
                <a:cubicBezTo>
                  <a:pt x="29" y="11"/>
                  <a:pt x="29" y="11"/>
                  <a:pt x="29" y="11"/>
                </a:cubicBezTo>
                <a:cubicBezTo>
                  <a:pt x="29" y="12"/>
                  <a:pt x="30" y="12"/>
                  <a:pt x="30" y="12"/>
                </a:cubicBezTo>
                <a:cubicBezTo>
                  <a:pt x="30" y="13"/>
                  <a:pt x="30" y="13"/>
                  <a:pt x="30" y="14"/>
                </a:cubicBezTo>
                <a:cubicBezTo>
                  <a:pt x="29" y="14"/>
                  <a:pt x="29" y="14"/>
                  <a:pt x="29" y="14"/>
                </a:cubicBezTo>
                <a:lnTo>
                  <a:pt x="28" y="1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5" name="Freeform 200"/>
          <p:cNvSpPr>
            <a:spLocks noEditPoints="1"/>
          </p:cNvSpPr>
          <p:nvPr/>
        </p:nvSpPr>
        <p:spPr bwMode="auto">
          <a:xfrm>
            <a:off x="1900251" y="1843804"/>
            <a:ext cx="278706" cy="345668"/>
          </a:xfrm>
          <a:custGeom>
            <a:avLst/>
            <a:gdLst>
              <a:gd name="T0" fmla="*/ 9 w 29"/>
              <a:gd name="T1" fmla="*/ 30 h 36"/>
              <a:gd name="T2" fmla="*/ 9 w 29"/>
              <a:gd name="T3" fmla="*/ 27 h 36"/>
              <a:gd name="T4" fmla="*/ 8 w 29"/>
              <a:gd name="T5" fmla="*/ 24 h 36"/>
              <a:gd name="T6" fmla="*/ 8 w 29"/>
              <a:gd name="T7" fmla="*/ 22 h 36"/>
              <a:gd name="T8" fmla="*/ 9 w 29"/>
              <a:gd name="T9" fmla="*/ 16 h 36"/>
              <a:gd name="T10" fmla="*/ 4 w 29"/>
              <a:gd name="T11" fmla="*/ 16 h 36"/>
              <a:gd name="T12" fmla="*/ 4 w 29"/>
              <a:gd name="T13" fmla="*/ 16 h 36"/>
              <a:gd name="T14" fmla="*/ 2 w 29"/>
              <a:gd name="T15" fmla="*/ 18 h 36"/>
              <a:gd name="T16" fmla="*/ 0 w 29"/>
              <a:gd name="T17" fmla="*/ 36 h 36"/>
              <a:gd name="T18" fmla="*/ 29 w 29"/>
              <a:gd name="T19" fmla="*/ 34 h 36"/>
              <a:gd name="T20" fmla="*/ 29 w 29"/>
              <a:gd name="T21" fmla="*/ 36 h 36"/>
              <a:gd name="T22" fmla="*/ 14 w 29"/>
              <a:gd name="T23" fmla="*/ 7 h 36"/>
              <a:gd name="T24" fmla="*/ 14 w 29"/>
              <a:gd name="T25" fmla="*/ 4 h 36"/>
              <a:gd name="T26" fmla="*/ 15 w 29"/>
              <a:gd name="T27" fmla="*/ 0 h 36"/>
              <a:gd name="T28" fmla="*/ 15 w 29"/>
              <a:gd name="T29" fmla="*/ 4 h 36"/>
              <a:gd name="T30" fmla="*/ 16 w 29"/>
              <a:gd name="T31" fmla="*/ 7 h 36"/>
              <a:gd name="T32" fmla="*/ 17 w 29"/>
              <a:gd name="T33" fmla="*/ 9 h 36"/>
              <a:gd name="T34" fmla="*/ 19 w 29"/>
              <a:gd name="T35" fmla="*/ 11 h 36"/>
              <a:gd name="T36" fmla="*/ 11 w 29"/>
              <a:gd name="T37" fmla="*/ 33 h 36"/>
              <a:gd name="T38" fmla="*/ 11 w 29"/>
              <a:gd name="T39" fmla="*/ 10 h 36"/>
              <a:gd name="T40" fmla="*/ 12 w 29"/>
              <a:gd name="T41" fmla="*/ 7 h 36"/>
              <a:gd name="T42" fmla="*/ 15 w 29"/>
              <a:gd name="T43" fmla="*/ 13 h 36"/>
              <a:gd name="T44" fmla="*/ 18 w 29"/>
              <a:gd name="T45" fmla="*/ 13 h 36"/>
              <a:gd name="T46" fmla="*/ 15 w 29"/>
              <a:gd name="T47" fmla="*/ 21 h 36"/>
              <a:gd name="T48" fmla="*/ 15 w 29"/>
              <a:gd name="T49" fmla="*/ 18 h 36"/>
              <a:gd name="T50" fmla="*/ 18 w 29"/>
              <a:gd name="T51" fmla="*/ 26 h 36"/>
              <a:gd name="T52" fmla="*/ 15 w 29"/>
              <a:gd name="T53" fmla="*/ 28 h 36"/>
              <a:gd name="T54" fmla="*/ 18 w 29"/>
              <a:gd name="T55" fmla="*/ 28 h 36"/>
              <a:gd name="T56" fmla="*/ 14 w 29"/>
              <a:gd name="T57" fmla="*/ 28 h 36"/>
              <a:gd name="T58" fmla="*/ 14 w 29"/>
              <a:gd name="T59" fmla="*/ 31 h 36"/>
              <a:gd name="T60" fmla="*/ 11 w 29"/>
              <a:gd name="T61" fmla="*/ 23 h 36"/>
              <a:gd name="T62" fmla="*/ 14 w 29"/>
              <a:gd name="T63" fmla="*/ 21 h 36"/>
              <a:gd name="T64" fmla="*/ 11 w 29"/>
              <a:gd name="T65" fmla="*/ 21 h 36"/>
              <a:gd name="T66" fmla="*/ 14 w 29"/>
              <a:gd name="T67" fmla="*/ 13 h 36"/>
              <a:gd name="T68" fmla="*/ 14 w 29"/>
              <a:gd name="T69" fmla="*/ 17 h 36"/>
              <a:gd name="T70" fmla="*/ 20 w 29"/>
              <a:gd name="T71" fmla="*/ 30 h 36"/>
              <a:gd name="T72" fmla="*/ 20 w 29"/>
              <a:gd name="T73" fmla="*/ 28 h 36"/>
              <a:gd name="T74" fmla="*/ 22 w 29"/>
              <a:gd name="T75" fmla="*/ 24 h 36"/>
              <a:gd name="T76" fmla="*/ 22 w 29"/>
              <a:gd name="T77" fmla="*/ 23 h 36"/>
              <a:gd name="T78" fmla="*/ 20 w 29"/>
              <a:gd name="T79" fmla="*/ 18 h 36"/>
              <a:gd name="T80" fmla="*/ 25 w 29"/>
              <a:gd name="T81" fmla="*/ 19 h 36"/>
              <a:gd name="T82" fmla="*/ 26 w 29"/>
              <a:gd name="T83" fmla="*/ 33 h 36"/>
              <a:gd name="T84" fmla="*/ 25 w 29"/>
              <a:gd name="T85" fmla="*/ 30 h 36"/>
              <a:gd name="T86" fmla="*/ 22 w 29"/>
              <a:gd name="T87" fmla="*/ 30 h 36"/>
              <a:gd name="T88" fmla="*/ 25 w 29"/>
              <a:gd name="T89" fmla="*/ 24 h 36"/>
              <a:gd name="T90" fmla="*/ 22 w 29"/>
              <a:gd name="T91" fmla="*/ 23 h 36"/>
              <a:gd name="T92" fmla="*/ 22 w 29"/>
              <a:gd name="T93" fmla="*/ 21 h 36"/>
              <a:gd name="T94" fmla="*/ 4 w 29"/>
              <a:gd name="T95" fmla="*/ 27 h 36"/>
              <a:gd name="T96" fmla="*/ 4 w 29"/>
              <a:gd name="T97" fmla="*/ 30 h 36"/>
              <a:gd name="T98" fmla="*/ 7 w 29"/>
              <a:gd name="T99" fmla="*/ 20 h 36"/>
              <a:gd name="T100" fmla="*/ 4 w 29"/>
              <a:gd name="T101" fmla="*/ 26 h 36"/>
              <a:gd name="T102" fmla="*/ 7 w 29"/>
              <a:gd name="T10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36">
                <a:moveTo>
                  <a:pt x="3" y="33"/>
                </a:moveTo>
                <a:cubicBezTo>
                  <a:pt x="6" y="33"/>
                  <a:pt x="0" y="33"/>
                  <a:pt x="9" y="33"/>
                </a:cubicBezTo>
                <a:cubicBezTo>
                  <a:pt x="9" y="30"/>
                  <a:pt x="9" y="30"/>
                  <a:pt x="9" y="30"/>
                </a:cubicBezTo>
                <a:cubicBezTo>
                  <a:pt x="8" y="30"/>
                  <a:pt x="8" y="30"/>
                  <a:pt x="8" y="30"/>
                </a:cubicBezTo>
                <a:cubicBezTo>
                  <a:pt x="8" y="27"/>
                  <a:pt x="8" y="27"/>
                  <a:pt x="8" y="27"/>
                </a:cubicBezTo>
                <a:cubicBezTo>
                  <a:pt x="9" y="27"/>
                  <a:pt x="9" y="27"/>
                  <a:pt x="9" y="27"/>
                </a:cubicBezTo>
                <a:cubicBezTo>
                  <a:pt x="9" y="26"/>
                  <a:pt x="9" y="26"/>
                  <a:pt x="9" y="26"/>
                </a:cubicBezTo>
                <a:cubicBezTo>
                  <a:pt x="8" y="26"/>
                  <a:pt x="8" y="26"/>
                  <a:pt x="8" y="26"/>
                </a:cubicBezTo>
                <a:cubicBezTo>
                  <a:pt x="8" y="24"/>
                  <a:pt x="8" y="24"/>
                  <a:pt x="8" y="24"/>
                </a:cubicBezTo>
                <a:cubicBezTo>
                  <a:pt x="9" y="24"/>
                  <a:pt x="9" y="24"/>
                  <a:pt x="9" y="24"/>
                </a:cubicBezTo>
                <a:cubicBezTo>
                  <a:pt x="9" y="22"/>
                  <a:pt x="9" y="22"/>
                  <a:pt x="9" y="22"/>
                </a:cubicBezTo>
                <a:cubicBezTo>
                  <a:pt x="8" y="22"/>
                  <a:pt x="8" y="22"/>
                  <a:pt x="8" y="22"/>
                </a:cubicBezTo>
                <a:cubicBezTo>
                  <a:pt x="8" y="20"/>
                  <a:pt x="8" y="20"/>
                  <a:pt x="8" y="20"/>
                </a:cubicBezTo>
                <a:cubicBezTo>
                  <a:pt x="9" y="20"/>
                  <a:pt x="9" y="20"/>
                  <a:pt x="9" y="20"/>
                </a:cubicBezTo>
                <a:cubicBezTo>
                  <a:pt x="9" y="16"/>
                  <a:pt x="9" y="16"/>
                  <a:pt x="9" y="16"/>
                </a:cubicBezTo>
                <a:cubicBezTo>
                  <a:pt x="5" y="16"/>
                  <a:pt x="5" y="16"/>
                  <a:pt x="5" y="16"/>
                </a:cubicBezTo>
                <a:cubicBezTo>
                  <a:pt x="5" y="16"/>
                  <a:pt x="4" y="16"/>
                  <a:pt x="4" y="16"/>
                </a:cubicBezTo>
                <a:cubicBezTo>
                  <a:pt x="4" y="16"/>
                  <a:pt x="4" y="16"/>
                  <a:pt x="4" y="16"/>
                </a:cubicBezTo>
                <a:cubicBezTo>
                  <a:pt x="4" y="16"/>
                  <a:pt x="4" y="16"/>
                  <a:pt x="4" y="16"/>
                </a:cubicBezTo>
                <a:cubicBezTo>
                  <a:pt x="4" y="16"/>
                  <a:pt x="4" y="16"/>
                  <a:pt x="4" y="16"/>
                </a:cubicBezTo>
                <a:cubicBezTo>
                  <a:pt x="4" y="16"/>
                  <a:pt x="4" y="16"/>
                  <a:pt x="4" y="16"/>
                </a:cubicBezTo>
                <a:cubicBezTo>
                  <a:pt x="4" y="17"/>
                  <a:pt x="4" y="17"/>
                  <a:pt x="4" y="17"/>
                </a:cubicBezTo>
                <a:cubicBezTo>
                  <a:pt x="3" y="17"/>
                  <a:pt x="3" y="17"/>
                  <a:pt x="3" y="17"/>
                </a:cubicBezTo>
                <a:cubicBezTo>
                  <a:pt x="2" y="18"/>
                  <a:pt x="2" y="18"/>
                  <a:pt x="2" y="18"/>
                </a:cubicBezTo>
                <a:cubicBezTo>
                  <a:pt x="2" y="23"/>
                  <a:pt x="2" y="28"/>
                  <a:pt x="2" y="33"/>
                </a:cubicBezTo>
                <a:cubicBezTo>
                  <a:pt x="2" y="33"/>
                  <a:pt x="3" y="33"/>
                  <a:pt x="3" y="33"/>
                </a:cubicBezTo>
                <a:close/>
                <a:moveTo>
                  <a:pt x="0" y="36"/>
                </a:moveTo>
                <a:cubicBezTo>
                  <a:pt x="0" y="35"/>
                  <a:pt x="0" y="35"/>
                  <a:pt x="0" y="35"/>
                </a:cubicBezTo>
                <a:cubicBezTo>
                  <a:pt x="0" y="34"/>
                  <a:pt x="0" y="34"/>
                  <a:pt x="0" y="34"/>
                </a:cubicBezTo>
                <a:cubicBezTo>
                  <a:pt x="29" y="34"/>
                  <a:pt x="29" y="34"/>
                  <a:pt x="29" y="34"/>
                </a:cubicBezTo>
                <a:cubicBezTo>
                  <a:pt x="29" y="34"/>
                  <a:pt x="29" y="34"/>
                  <a:pt x="29" y="35"/>
                </a:cubicBezTo>
                <a:cubicBezTo>
                  <a:pt x="29" y="36"/>
                  <a:pt x="29" y="36"/>
                  <a:pt x="29" y="36"/>
                </a:cubicBezTo>
                <a:cubicBezTo>
                  <a:pt x="29" y="36"/>
                  <a:pt x="29" y="36"/>
                  <a:pt x="29" y="36"/>
                </a:cubicBezTo>
                <a:cubicBezTo>
                  <a:pt x="0" y="36"/>
                  <a:pt x="0" y="36"/>
                  <a:pt x="0" y="36"/>
                </a:cubicBezTo>
                <a:cubicBezTo>
                  <a:pt x="0" y="36"/>
                  <a:pt x="0" y="36"/>
                  <a:pt x="0" y="36"/>
                </a:cubicBezTo>
                <a:close/>
                <a:moveTo>
                  <a:pt x="14" y="7"/>
                </a:moveTo>
                <a:cubicBezTo>
                  <a:pt x="14" y="5"/>
                  <a:pt x="14" y="5"/>
                  <a:pt x="14" y="5"/>
                </a:cubicBezTo>
                <a:cubicBezTo>
                  <a:pt x="14" y="5"/>
                  <a:pt x="14" y="4"/>
                  <a:pt x="14" y="4"/>
                </a:cubicBezTo>
                <a:cubicBezTo>
                  <a:pt x="14" y="4"/>
                  <a:pt x="14" y="4"/>
                  <a:pt x="14" y="4"/>
                </a:cubicBezTo>
                <a:cubicBezTo>
                  <a:pt x="14" y="0"/>
                  <a:pt x="14" y="0"/>
                  <a:pt x="14" y="0"/>
                </a:cubicBezTo>
                <a:cubicBezTo>
                  <a:pt x="14" y="0"/>
                  <a:pt x="15" y="0"/>
                  <a:pt x="15" y="0"/>
                </a:cubicBezTo>
                <a:cubicBezTo>
                  <a:pt x="15" y="0"/>
                  <a:pt x="15" y="0"/>
                  <a:pt x="15" y="0"/>
                </a:cubicBezTo>
                <a:cubicBezTo>
                  <a:pt x="15" y="0"/>
                  <a:pt x="15" y="0"/>
                  <a:pt x="15" y="0"/>
                </a:cubicBezTo>
                <a:cubicBezTo>
                  <a:pt x="15" y="0"/>
                  <a:pt x="15" y="0"/>
                  <a:pt x="15" y="0"/>
                </a:cubicBezTo>
                <a:cubicBezTo>
                  <a:pt x="15" y="4"/>
                  <a:pt x="15" y="4"/>
                  <a:pt x="15" y="4"/>
                </a:cubicBezTo>
                <a:cubicBezTo>
                  <a:pt x="15" y="4"/>
                  <a:pt x="15" y="4"/>
                  <a:pt x="15" y="4"/>
                </a:cubicBezTo>
                <a:cubicBezTo>
                  <a:pt x="16" y="4"/>
                  <a:pt x="16" y="5"/>
                  <a:pt x="16" y="5"/>
                </a:cubicBezTo>
                <a:cubicBezTo>
                  <a:pt x="16" y="7"/>
                  <a:pt x="16" y="7"/>
                  <a:pt x="16" y="7"/>
                </a:cubicBezTo>
                <a:cubicBezTo>
                  <a:pt x="17" y="7"/>
                  <a:pt x="17" y="7"/>
                  <a:pt x="17" y="7"/>
                </a:cubicBezTo>
                <a:cubicBezTo>
                  <a:pt x="17" y="7"/>
                  <a:pt x="17" y="7"/>
                  <a:pt x="17" y="7"/>
                </a:cubicBezTo>
                <a:cubicBezTo>
                  <a:pt x="17" y="9"/>
                  <a:pt x="17" y="9"/>
                  <a:pt x="17" y="9"/>
                </a:cubicBezTo>
                <a:cubicBezTo>
                  <a:pt x="18" y="10"/>
                  <a:pt x="18" y="10"/>
                  <a:pt x="18" y="10"/>
                </a:cubicBezTo>
                <a:cubicBezTo>
                  <a:pt x="19" y="10"/>
                  <a:pt x="19" y="10"/>
                  <a:pt x="19" y="10"/>
                </a:cubicBezTo>
                <a:cubicBezTo>
                  <a:pt x="19" y="10"/>
                  <a:pt x="19" y="11"/>
                  <a:pt x="19" y="11"/>
                </a:cubicBezTo>
                <a:cubicBezTo>
                  <a:pt x="19" y="33"/>
                  <a:pt x="19" y="33"/>
                  <a:pt x="19" y="33"/>
                </a:cubicBezTo>
                <a:cubicBezTo>
                  <a:pt x="19" y="33"/>
                  <a:pt x="19" y="33"/>
                  <a:pt x="19" y="33"/>
                </a:cubicBezTo>
                <a:cubicBezTo>
                  <a:pt x="11" y="33"/>
                  <a:pt x="13" y="33"/>
                  <a:pt x="11" y="33"/>
                </a:cubicBezTo>
                <a:cubicBezTo>
                  <a:pt x="10" y="33"/>
                  <a:pt x="10" y="33"/>
                  <a:pt x="10" y="33"/>
                </a:cubicBezTo>
                <a:cubicBezTo>
                  <a:pt x="10" y="11"/>
                  <a:pt x="10" y="11"/>
                  <a:pt x="10" y="11"/>
                </a:cubicBezTo>
                <a:cubicBezTo>
                  <a:pt x="10" y="10"/>
                  <a:pt x="10" y="10"/>
                  <a:pt x="11" y="10"/>
                </a:cubicBezTo>
                <a:cubicBezTo>
                  <a:pt x="11" y="10"/>
                  <a:pt x="11" y="10"/>
                  <a:pt x="11" y="10"/>
                </a:cubicBezTo>
                <a:cubicBezTo>
                  <a:pt x="12" y="9"/>
                  <a:pt x="12" y="9"/>
                  <a:pt x="12" y="9"/>
                </a:cubicBezTo>
                <a:cubicBezTo>
                  <a:pt x="12" y="7"/>
                  <a:pt x="12" y="7"/>
                  <a:pt x="12" y="7"/>
                </a:cubicBezTo>
                <a:cubicBezTo>
                  <a:pt x="12" y="7"/>
                  <a:pt x="12" y="7"/>
                  <a:pt x="12" y="7"/>
                </a:cubicBezTo>
                <a:cubicBezTo>
                  <a:pt x="14" y="7"/>
                  <a:pt x="14" y="7"/>
                  <a:pt x="14" y="7"/>
                </a:cubicBezTo>
                <a:close/>
                <a:moveTo>
                  <a:pt x="15" y="13"/>
                </a:moveTo>
                <a:cubicBezTo>
                  <a:pt x="15" y="17"/>
                  <a:pt x="15" y="17"/>
                  <a:pt x="15" y="17"/>
                </a:cubicBezTo>
                <a:cubicBezTo>
                  <a:pt x="18" y="17"/>
                  <a:pt x="18" y="17"/>
                  <a:pt x="18" y="17"/>
                </a:cubicBezTo>
                <a:cubicBezTo>
                  <a:pt x="18" y="13"/>
                  <a:pt x="18" y="13"/>
                  <a:pt x="18" y="13"/>
                </a:cubicBezTo>
                <a:cubicBezTo>
                  <a:pt x="15" y="13"/>
                  <a:pt x="15" y="13"/>
                  <a:pt x="15" y="13"/>
                </a:cubicBezTo>
                <a:close/>
                <a:moveTo>
                  <a:pt x="15" y="18"/>
                </a:moveTo>
                <a:cubicBezTo>
                  <a:pt x="15" y="21"/>
                  <a:pt x="15" y="21"/>
                  <a:pt x="15" y="21"/>
                </a:cubicBezTo>
                <a:cubicBezTo>
                  <a:pt x="18" y="21"/>
                  <a:pt x="18" y="21"/>
                  <a:pt x="18" y="21"/>
                </a:cubicBezTo>
                <a:cubicBezTo>
                  <a:pt x="18" y="18"/>
                  <a:pt x="18" y="18"/>
                  <a:pt x="18" y="18"/>
                </a:cubicBezTo>
                <a:cubicBezTo>
                  <a:pt x="15" y="18"/>
                  <a:pt x="15" y="18"/>
                  <a:pt x="15" y="18"/>
                </a:cubicBezTo>
                <a:close/>
                <a:moveTo>
                  <a:pt x="15" y="23"/>
                </a:moveTo>
                <a:cubicBezTo>
                  <a:pt x="15" y="26"/>
                  <a:pt x="15" y="26"/>
                  <a:pt x="15" y="26"/>
                </a:cubicBezTo>
                <a:cubicBezTo>
                  <a:pt x="18" y="26"/>
                  <a:pt x="18" y="26"/>
                  <a:pt x="18" y="26"/>
                </a:cubicBezTo>
                <a:cubicBezTo>
                  <a:pt x="18" y="23"/>
                  <a:pt x="18" y="23"/>
                  <a:pt x="18" y="23"/>
                </a:cubicBezTo>
                <a:cubicBezTo>
                  <a:pt x="15" y="23"/>
                  <a:pt x="15" y="23"/>
                  <a:pt x="15" y="23"/>
                </a:cubicBezTo>
                <a:close/>
                <a:moveTo>
                  <a:pt x="15" y="28"/>
                </a:moveTo>
                <a:cubicBezTo>
                  <a:pt x="15" y="31"/>
                  <a:pt x="15" y="31"/>
                  <a:pt x="15" y="31"/>
                </a:cubicBezTo>
                <a:cubicBezTo>
                  <a:pt x="18" y="31"/>
                  <a:pt x="18" y="31"/>
                  <a:pt x="18" y="31"/>
                </a:cubicBezTo>
                <a:cubicBezTo>
                  <a:pt x="18" y="28"/>
                  <a:pt x="18" y="28"/>
                  <a:pt x="18" y="28"/>
                </a:cubicBezTo>
                <a:cubicBezTo>
                  <a:pt x="15" y="28"/>
                  <a:pt x="15" y="28"/>
                  <a:pt x="15" y="28"/>
                </a:cubicBezTo>
                <a:close/>
                <a:moveTo>
                  <a:pt x="14" y="31"/>
                </a:moveTo>
                <a:cubicBezTo>
                  <a:pt x="14" y="28"/>
                  <a:pt x="14" y="28"/>
                  <a:pt x="14" y="28"/>
                </a:cubicBezTo>
                <a:cubicBezTo>
                  <a:pt x="11" y="28"/>
                  <a:pt x="11" y="28"/>
                  <a:pt x="11" y="28"/>
                </a:cubicBezTo>
                <a:cubicBezTo>
                  <a:pt x="11" y="31"/>
                  <a:pt x="11" y="31"/>
                  <a:pt x="11" y="31"/>
                </a:cubicBezTo>
                <a:cubicBezTo>
                  <a:pt x="14" y="31"/>
                  <a:pt x="14" y="31"/>
                  <a:pt x="14" y="31"/>
                </a:cubicBezTo>
                <a:close/>
                <a:moveTo>
                  <a:pt x="14" y="26"/>
                </a:moveTo>
                <a:cubicBezTo>
                  <a:pt x="14" y="23"/>
                  <a:pt x="14" y="23"/>
                  <a:pt x="14" y="23"/>
                </a:cubicBezTo>
                <a:cubicBezTo>
                  <a:pt x="11" y="23"/>
                  <a:pt x="11" y="23"/>
                  <a:pt x="11" y="23"/>
                </a:cubicBezTo>
                <a:cubicBezTo>
                  <a:pt x="11" y="26"/>
                  <a:pt x="11" y="26"/>
                  <a:pt x="11" y="26"/>
                </a:cubicBezTo>
                <a:cubicBezTo>
                  <a:pt x="14" y="26"/>
                  <a:pt x="14" y="26"/>
                  <a:pt x="14" y="26"/>
                </a:cubicBezTo>
                <a:close/>
                <a:moveTo>
                  <a:pt x="14" y="21"/>
                </a:moveTo>
                <a:cubicBezTo>
                  <a:pt x="14" y="18"/>
                  <a:pt x="14" y="18"/>
                  <a:pt x="14" y="18"/>
                </a:cubicBezTo>
                <a:cubicBezTo>
                  <a:pt x="11" y="18"/>
                  <a:pt x="11" y="18"/>
                  <a:pt x="11" y="18"/>
                </a:cubicBezTo>
                <a:cubicBezTo>
                  <a:pt x="11" y="21"/>
                  <a:pt x="11" y="21"/>
                  <a:pt x="11" y="21"/>
                </a:cubicBezTo>
                <a:cubicBezTo>
                  <a:pt x="14" y="21"/>
                  <a:pt x="14" y="21"/>
                  <a:pt x="14" y="21"/>
                </a:cubicBezTo>
                <a:close/>
                <a:moveTo>
                  <a:pt x="14" y="17"/>
                </a:moveTo>
                <a:cubicBezTo>
                  <a:pt x="14" y="13"/>
                  <a:pt x="14" y="13"/>
                  <a:pt x="14" y="13"/>
                </a:cubicBezTo>
                <a:cubicBezTo>
                  <a:pt x="11" y="13"/>
                  <a:pt x="11" y="13"/>
                  <a:pt x="11" y="13"/>
                </a:cubicBezTo>
                <a:cubicBezTo>
                  <a:pt x="11" y="17"/>
                  <a:pt x="11" y="17"/>
                  <a:pt x="11" y="17"/>
                </a:cubicBezTo>
                <a:cubicBezTo>
                  <a:pt x="14" y="17"/>
                  <a:pt x="14" y="17"/>
                  <a:pt x="14" y="17"/>
                </a:cubicBezTo>
                <a:close/>
                <a:moveTo>
                  <a:pt x="26" y="33"/>
                </a:moveTo>
                <a:cubicBezTo>
                  <a:pt x="20" y="33"/>
                  <a:pt x="20" y="33"/>
                  <a:pt x="20" y="33"/>
                </a:cubicBezTo>
                <a:cubicBezTo>
                  <a:pt x="20" y="30"/>
                  <a:pt x="20" y="30"/>
                  <a:pt x="20" y="30"/>
                </a:cubicBezTo>
                <a:cubicBezTo>
                  <a:pt x="22" y="30"/>
                  <a:pt x="22" y="30"/>
                  <a:pt x="22" y="30"/>
                </a:cubicBezTo>
                <a:cubicBezTo>
                  <a:pt x="22" y="28"/>
                  <a:pt x="22" y="28"/>
                  <a:pt x="22" y="28"/>
                </a:cubicBezTo>
                <a:cubicBezTo>
                  <a:pt x="20" y="28"/>
                  <a:pt x="20" y="28"/>
                  <a:pt x="20" y="28"/>
                </a:cubicBezTo>
                <a:cubicBezTo>
                  <a:pt x="20" y="27"/>
                  <a:pt x="20" y="27"/>
                  <a:pt x="20" y="27"/>
                </a:cubicBezTo>
                <a:cubicBezTo>
                  <a:pt x="22" y="27"/>
                  <a:pt x="22" y="27"/>
                  <a:pt x="22" y="27"/>
                </a:cubicBezTo>
                <a:cubicBezTo>
                  <a:pt x="22" y="24"/>
                  <a:pt x="22" y="24"/>
                  <a:pt x="22" y="24"/>
                </a:cubicBezTo>
                <a:cubicBezTo>
                  <a:pt x="20" y="24"/>
                  <a:pt x="20" y="24"/>
                  <a:pt x="20" y="24"/>
                </a:cubicBezTo>
                <a:cubicBezTo>
                  <a:pt x="20" y="23"/>
                  <a:pt x="20" y="23"/>
                  <a:pt x="20" y="23"/>
                </a:cubicBezTo>
                <a:cubicBezTo>
                  <a:pt x="22" y="23"/>
                  <a:pt x="22" y="23"/>
                  <a:pt x="22" y="23"/>
                </a:cubicBezTo>
                <a:cubicBezTo>
                  <a:pt x="22" y="21"/>
                  <a:pt x="22" y="21"/>
                  <a:pt x="22" y="21"/>
                </a:cubicBezTo>
                <a:cubicBezTo>
                  <a:pt x="20" y="21"/>
                  <a:pt x="20" y="21"/>
                  <a:pt x="20" y="21"/>
                </a:cubicBezTo>
                <a:cubicBezTo>
                  <a:pt x="20" y="18"/>
                  <a:pt x="20" y="18"/>
                  <a:pt x="20" y="18"/>
                </a:cubicBezTo>
                <a:cubicBezTo>
                  <a:pt x="21" y="18"/>
                  <a:pt x="23" y="18"/>
                  <a:pt x="24" y="18"/>
                </a:cubicBezTo>
                <a:cubicBezTo>
                  <a:pt x="25" y="18"/>
                  <a:pt x="25" y="18"/>
                  <a:pt x="25" y="18"/>
                </a:cubicBezTo>
                <a:cubicBezTo>
                  <a:pt x="25" y="19"/>
                  <a:pt x="25" y="19"/>
                  <a:pt x="25" y="19"/>
                </a:cubicBezTo>
                <a:cubicBezTo>
                  <a:pt x="26" y="19"/>
                  <a:pt x="26" y="19"/>
                  <a:pt x="26" y="19"/>
                </a:cubicBezTo>
                <a:cubicBezTo>
                  <a:pt x="26" y="19"/>
                  <a:pt x="26" y="19"/>
                  <a:pt x="26" y="19"/>
                </a:cubicBezTo>
                <a:cubicBezTo>
                  <a:pt x="26" y="33"/>
                  <a:pt x="26" y="33"/>
                  <a:pt x="26" y="33"/>
                </a:cubicBezTo>
                <a:cubicBezTo>
                  <a:pt x="26" y="33"/>
                  <a:pt x="26" y="33"/>
                  <a:pt x="26" y="33"/>
                </a:cubicBezTo>
                <a:close/>
                <a:moveTo>
                  <a:pt x="22" y="30"/>
                </a:moveTo>
                <a:cubicBezTo>
                  <a:pt x="25" y="30"/>
                  <a:pt x="25" y="30"/>
                  <a:pt x="25" y="30"/>
                </a:cubicBezTo>
                <a:cubicBezTo>
                  <a:pt x="25" y="28"/>
                  <a:pt x="25" y="28"/>
                  <a:pt x="25" y="28"/>
                </a:cubicBezTo>
                <a:cubicBezTo>
                  <a:pt x="22" y="28"/>
                  <a:pt x="22" y="28"/>
                  <a:pt x="22" y="28"/>
                </a:cubicBezTo>
                <a:cubicBezTo>
                  <a:pt x="22" y="30"/>
                  <a:pt x="22" y="30"/>
                  <a:pt x="22" y="30"/>
                </a:cubicBezTo>
                <a:close/>
                <a:moveTo>
                  <a:pt x="22" y="27"/>
                </a:moveTo>
                <a:cubicBezTo>
                  <a:pt x="25" y="27"/>
                  <a:pt x="25" y="27"/>
                  <a:pt x="25" y="27"/>
                </a:cubicBezTo>
                <a:cubicBezTo>
                  <a:pt x="25" y="24"/>
                  <a:pt x="25" y="24"/>
                  <a:pt x="25" y="24"/>
                </a:cubicBezTo>
                <a:cubicBezTo>
                  <a:pt x="22" y="24"/>
                  <a:pt x="22" y="24"/>
                  <a:pt x="22" y="24"/>
                </a:cubicBezTo>
                <a:cubicBezTo>
                  <a:pt x="22" y="27"/>
                  <a:pt x="22" y="27"/>
                  <a:pt x="22" y="27"/>
                </a:cubicBezTo>
                <a:close/>
                <a:moveTo>
                  <a:pt x="22" y="23"/>
                </a:moveTo>
                <a:cubicBezTo>
                  <a:pt x="25" y="23"/>
                  <a:pt x="25" y="23"/>
                  <a:pt x="25" y="23"/>
                </a:cubicBezTo>
                <a:cubicBezTo>
                  <a:pt x="25" y="21"/>
                  <a:pt x="25" y="21"/>
                  <a:pt x="25" y="21"/>
                </a:cubicBezTo>
                <a:cubicBezTo>
                  <a:pt x="22" y="21"/>
                  <a:pt x="22" y="21"/>
                  <a:pt x="22" y="21"/>
                </a:cubicBezTo>
                <a:cubicBezTo>
                  <a:pt x="22" y="23"/>
                  <a:pt x="22" y="23"/>
                  <a:pt x="22" y="23"/>
                </a:cubicBezTo>
                <a:close/>
                <a:moveTo>
                  <a:pt x="4" y="30"/>
                </a:moveTo>
                <a:cubicBezTo>
                  <a:pt x="4" y="27"/>
                  <a:pt x="4" y="27"/>
                  <a:pt x="4" y="27"/>
                </a:cubicBezTo>
                <a:cubicBezTo>
                  <a:pt x="7" y="27"/>
                  <a:pt x="7" y="27"/>
                  <a:pt x="7" y="27"/>
                </a:cubicBezTo>
                <a:cubicBezTo>
                  <a:pt x="7" y="30"/>
                  <a:pt x="7" y="30"/>
                  <a:pt x="7" y="30"/>
                </a:cubicBezTo>
                <a:cubicBezTo>
                  <a:pt x="4" y="30"/>
                  <a:pt x="4" y="30"/>
                  <a:pt x="4" y="30"/>
                </a:cubicBezTo>
                <a:close/>
                <a:moveTo>
                  <a:pt x="4" y="22"/>
                </a:moveTo>
                <a:cubicBezTo>
                  <a:pt x="4" y="20"/>
                  <a:pt x="4" y="20"/>
                  <a:pt x="4" y="20"/>
                </a:cubicBezTo>
                <a:cubicBezTo>
                  <a:pt x="7" y="20"/>
                  <a:pt x="7" y="20"/>
                  <a:pt x="7" y="20"/>
                </a:cubicBezTo>
                <a:cubicBezTo>
                  <a:pt x="7" y="22"/>
                  <a:pt x="7" y="22"/>
                  <a:pt x="7" y="22"/>
                </a:cubicBezTo>
                <a:cubicBezTo>
                  <a:pt x="4" y="22"/>
                  <a:pt x="4" y="22"/>
                  <a:pt x="4" y="22"/>
                </a:cubicBezTo>
                <a:close/>
                <a:moveTo>
                  <a:pt x="4" y="26"/>
                </a:moveTo>
                <a:cubicBezTo>
                  <a:pt x="4" y="24"/>
                  <a:pt x="4" y="24"/>
                  <a:pt x="4" y="24"/>
                </a:cubicBezTo>
                <a:cubicBezTo>
                  <a:pt x="7" y="24"/>
                  <a:pt x="7" y="24"/>
                  <a:pt x="7" y="24"/>
                </a:cubicBezTo>
                <a:cubicBezTo>
                  <a:pt x="7" y="26"/>
                  <a:pt x="7" y="26"/>
                  <a:pt x="7" y="26"/>
                </a:cubicBezTo>
                <a:lnTo>
                  <a:pt x="4"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6" name="Freeform 201"/>
          <p:cNvSpPr>
            <a:spLocks noEditPoints="1"/>
          </p:cNvSpPr>
          <p:nvPr/>
        </p:nvSpPr>
        <p:spPr bwMode="auto">
          <a:xfrm>
            <a:off x="3129091" y="1928863"/>
            <a:ext cx="307663" cy="260608"/>
          </a:xfrm>
          <a:custGeom>
            <a:avLst/>
            <a:gdLst>
              <a:gd name="T0" fmla="*/ 11 w 32"/>
              <a:gd name="T1" fmla="*/ 3 h 27"/>
              <a:gd name="T2" fmla="*/ 14 w 32"/>
              <a:gd name="T3" fmla="*/ 3 h 27"/>
              <a:gd name="T4" fmla="*/ 10 w 32"/>
              <a:gd name="T5" fmla="*/ 16 h 27"/>
              <a:gd name="T6" fmla="*/ 0 w 32"/>
              <a:gd name="T7" fmla="*/ 27 h 27"/>
              <a:gd name="T8" fmla="*/ 0 w 32"/>
              <a:gd name="T9" fmla="*/ 25 h 27"/>
              <a:gd name="T10" fmla="*/ 32 w 32"/>
              <a:gd name="T11" fmla="*/ 26 h 27"/>
              <a:gd name="T12" fmla="*/ 32 w 32"/>
              <a:gd name="T13" fmla="*/ 27 h 27"/>
              <a:gd name="T14" fmla="*/ 0 w 32"/>
              <a:gd name="T15" fmla="*/ 27 h 27"/>
              <a:gd name="T16" fmla="*/ 5 w 32"/>
              <a:gd name="T17" fmla="*/ 0 h 27"/>
              <a:gd name="T18" fmla="*/ 2 w 32"/>
              <a:gd name="T19" fmla="*/ 1 h 27"/>
              <a:gd name="T20" fmla="*/ 6 w 32"/>
              <a:gd name="T21" fmla="*/ 24 h 27"/>
              <a:gd name="T22" fmla="*/ 26 w 32"/>
              <a:gd name="T23" fmla="*/ 0 h 27"/>
              <a:gd name="T24" fmla="*/ 28 w 32"/>
              <a:gd name="T25" fmla="*/ 4 h 27"/>
              <a:gd name="T26" fmla="*/ 19 w 32"/>
              <a:gd name="T27" fmla="*/ 4 h 27"/>
              <a:gd name="T28" fmla="*/ 19 w 32"/>
              <a:gd name="T29" fmla="*/ 3 h 27"/>
              <a:gd name="T30" fmla="*/ 22 w 32"/>
              <a:gd name="T31" fmla="*/ 2 h 27"/>
              <a:gd name="T32" fmla="*/ 24 w 32"/>
              <a:gd name="T33" fmla="*/ 1 h 27"/>
              <a:gd name="T34" fmla="*/ 7 w 32"/>
              <a:gd name="T35" fmla="*/ 24 h 27"/>
              <a:gd name="T36" fmla="*/ 31 w 32"/>
              <a:gd name="T37" fmla="*/ 16 h 27"/>
              <a:gd name="T38" fmla="*/ 23 w 32"/>
              <a:gd name="T39" fmla="*/ 17 h 27"/>
              <a:gd name="T40" fmla="*/ 15 w 32"/>
              <a:gd name="T41" fmla="*/ 17 h 27"/>
              <a:gd name="T42" fmla="*/ 7 w 32"/>
              <a:gd name="T43" fmla="*/ 17 h 27"/>
              <a:gd name="T44" fmla="*/ 7 w 32"/>
              <a:gd name="T45" fmla="*/ 24 h 27"/>
              <a:gd name="T46" fmla="*/ 24 w 32"/>
              <a:gd name="T47" fmla="*/ 19 h 27"/>
              <a:gd name="T48" fmla="*/ 29 w 32"/>
              <a:gd name="T49" fmla="*/ 21 h 27"/>
              <a:gd name="T50" fmla="*/ 9 w 32"/>
              <a:gd name="T51" fmla="*/ 21 h 27"/>
              <a:gd name="T52" fmla="*/ 14 w 32"/>
              <a:gd name="T53" fmla="*/ 19 h 27"/>
              <a:gd name="T54" fmla="*/ 9 w 32"/>
              <a:gd name="T55" fmla="*/ 21 h 27"/>
              <a:gd name="T56" fmla="*/ 17 w 32"/>
              <a:gd name="T57" fmla="*/ 19 h 27"/>
              <a:gd name="T58" fmla="*/ 22 w 32"/>
              <a:gd name="T59" fmla="*/ 21 h 27"/>
              <a:gd name="T60" fmla="*/ 18 w 32"/>
              <a:gd name="T61" fmla="*/ 6 h 27"/>
              <a:gd name="T62" fmla="*/ 21 w 32"/>
              <a:gd name="T63" fmla="*/ 5 h 27"/>
              <a:gd name="T64" fmla="*/ 22 w 32"/>
              <a:gd name="T65" fmla="*/ 15 h 27"/>
              <a:gd name="T66" fmla="*/ 17 w 32"/>
              <a:gd name="T6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27">
                <a:moveTo>
                  <a:pt x="10" y="3"/>
                </a:moveTo>
                <a:cubicBezTo>
                  <a:pt x="10" y="3"/>
                  <a:pt x="10" y="3"/>
                  <a:pt x="11" y="3"/>
                </a:cubicBezTo>
                <a:cubicBezTo>
                  <a:pt x="13" y="3"/>
                  <a:pt x="13" y="3"/>
                  <a:pt x="13" y="3"/>
                </a:cubicBezTo>
                <a:cubicBezTo>
                  <a:pt x="14" y="3"/>
                  <a:pt x="14" y="3"/>
                  <a:pt x="14" y="3"/>
                </a:cubicBezTo>
                <a:cubicBezTo>
                  <a:pt x="14" y="7"/>
                  <a:pt x="14" y="11"/>
                  <a:pt x="14" y="15"/>
                </a:cubicBezTo>
                <a:cubicBezTo>
                  <a:pt x="10" y="16"/>
                  <a:pt x="10" y="16"/>
                  <a:pt x="10" y="16"/>
                </a:cubicBezTo>
                <a:cubicBezTo>
                  <a:pt x="10" y="12"/>
                  <a:pt x="10" y="7"/>
                  <a:pt x="10" y="3"/>
                </a:cubicBezTo>
                <a:close/>
                <a:moveTo>
                  <a:pt x="0" y="27"/>
                </a:moveTo>
                <a:cubicBezTo>
                  <a:pt x="0" y="26"/>
                  <a:pt x="0" y="26"/>
                  <a:pt x="0" y="26"/>
                </a:cubicBezTo>
                <a:cubicBezTo>
                  <a:pt x="0" y="25"/>
                  <a:pt x="0" y="25"/>
                  <a:pt x="0" y="25"/>
                </a:cubicBez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lose/>
                <a:moveTo>
                  <a:pt x="5" y="1"/>
                </a:moveTo>
                <a:cubicBezTo>
                  <a:pt x="5" y="0"/>
                  <a:pt x="5" y="0"/>
                  <a:pt x="5" y="0"/>
                </a:cubicBezTo>
                <a:cubicBezTo>
                  <a:pt x="2" y="0"/>
                  <a:pt x="2" y="0"/>
                  <a:pt x="2" y="0"/>
                </a:cubicBezTo>
                <a:cubicBezTo>
                  <a:pt x="2" y="0"/>
                  <a:pt x="2" y="0"/>
                  <a:pt x="2" y="1"/>
                </a:cubicBezTo>
                <a:cubicBezTo>
                  <a:pt x="1" y="9"/>
                  <a:pt x="1" y="17"/>
                  <a:pt x="0" y="24"/>
                </a:cubicBezTo>
                <a:cubicBezTo>
                  <a:pt x="6" y="24"/>
                  <a:pt x="6" y="24"/>
                  <a:pt x="6" y="24"/>
                </a:cubicBezTo>
                <a:cubicBezTo>
                  <a:pt x="6" y="17"/>
                  <a:pt x="6" y="9"/>
                  <a:pt x="5" y="1"/>
                </a:cubicBezTo>
                <a:close/>
                <a:moveTo>
                  <a:pt x="26" y="0"/>
                </a:moveTo>
                <a:cubicBezTo>
                  <a:pt x="27" y="0"/>
                  <a:pt x="28" y="1"/>
                  <a:pt x="28" y="3"/>
                </a:cubicBezTo>
                <a:cubicBezTo>
                  <a:pt x="28" y="3"/>
                  <a:pt x="28" y="4"/>
                  <a:pt x="28" y="4"/>
                </a:cubicBezTo>
                <a:cubicBezTo>
                  <a:pt x="28" y="4"/>
                  <a:pt x="28" y="4"/>
                  <a:pt x="27" y="4"/>
                </a:cubicBezTo>
                <a:cubicBezTo>
                  <a:pt x="19" y="4"/>
                  <a:pt x="19" y="4"/>
                  <a:pt x="19" y="4"/>
                </a:cubicBezTo>
                <a:cubicBezTo>
                  <a:pt x="19" y="4"/>
                  <a:pt x="19" y="4"/>
                  <a:pt x="19" y="4"/>
                </a:cubicBezTo>
                <a:cubicBezTo>
                  <a:pt x="19" y="4"/>
                  <a:pt x="19" y="4"/>
                  <a:pt x="19" y="3"/>
                </a:cubicBezTo>
                <a:cubicBezTo>
                  <a:pt x="19" y="2"/>
                  <a:pt x="20" y="2"/>
                  <a:pt x="21" y="2"/>
                </a:cubicBezTo>
                <a:cubicBezTo>
                  <a:pt x="22" y="2"/>
                  <a:pt x="22" y="2"/>
                  <a:pt x="22" y="2"/>
                </a:cubicBezTo>
                <a:cubicBezTo>
                  <a:pt x="22" y="2"/>
                  <a:pt x="23" y="1"/>
                  <a:pt x="23" y="1"/>
                </a:cubicBezTo>
                <a:cubicBezTo>
                  <a:pt x="23" y="1"/>
                  <a:pt x="23" y="1"/>
                  <a:pt x="24" y="1"/>
                </a:cubicBezTo>
                <a:cubicBezTo>
                  <a:pt x="24" y="1"/>
                  <a:pt x="25" y="0"/>
                  <a:pt x="26" y="0"/>
                </a:cubicBezTo>
                <a:close/>
                <a:moveTo>
                  <a:pt x="7" y="24"/>
                </a:moveTo>
                <a:cubicBezTo>
                  <a:pt x="15" y="24"/>
                  <a:pt x="23" y="24"/>
                  <a:pt x="31" y="24"/>
                </a:cubicBezTo>
                <a:cubicBezTo>
                  <a:pt x="31" y="22"/>
                  <a:pt x="31" y="19"/>
                  <a:pt x="31" y="16"/>
                </a:cubicBezTo>
                <a:cubicBezTo>
                  <a:pt x="31" y="16"/>
                  <a:pt x="31" y="16"/>
                  <a:pt x="31" y="16"/>
                </a:cubicBezTo>
                <a:cubicBezTo>
                  <a:pt x="23" y="17"/>
                  <a:pt x="23" y="17"/>
                  <a:pt x="23" y="17"/>
                </a:cubicBezTo>
                <a:cubicBezTo>
                  <a:pt x="23" y="16"/>
                  <a:pt x="23" y="16"/>
                  <a:pt x="23" y="16"/>
                </a:cubicBezTo>
                <a:cubicBezTo>
                  <a:pt x="15" y="17"/>
                  <a:pt x="15" y="17"/>
                  <a:pt x="15" y="17"/>
                </a:cubicBezTo>
                <a:cubicBezTo>
                  <a:pt x="15" y="16"/>
                  <a:pt x="15" y="16"/>
                  <a:pt x="15" y="16"/>
                </a:cubicBezTo>
                <a:cubicBezTo>
                  <a:pt x="7" y="17"/>
                  <a:pt x="7" y="17"/>
                  <a:pt x="7" y="17"/>
                </a:cubicBezTo>
                <a:cubicBezTo>
                  <a:pt x="7" y="17"/>
                  <a:pt x="7" y="18"/>
                  <a:pt x="7" y="18"/>
                </a:cubicBezTo>
                <a:cubicBezTo>
                  <a:pt x="7" y="20"/>
                  <a:pt x="7" y="22"/>
                  <a:pt x="7" y="24"/>
                </a:cubicBezTo>
                <a:close/>
                <a:moveTo>
                  <a:pt x="24" y="21"/>
                </a:moveTo>
                <a:cubicBezTo>
                  <a:pt x="24" y="19"/>
                  <a:pt x="24" y="19"/>
                  <a:pt x="24" y="19"/>
                </a:cubicBezTo>
                <a:cubicBezTo>
                  <a:pt x="29" y="19"/>
                  <a:pt x="29" y="19"/>
                  <a:pt x="29" y="19"/>
                </a:cubicBezTo>
                <a:cubicBezTo>
                  <a:pt x="29" y="21"/>
                  <a:pt x="29" y="21"/>
                  <a:pt x="29" y="21"/>
                </a:cubicBezTo>
                <a:cubicBezTo>
                  <a:pt x="24" y="21"/>
                  <a:pt x="24" y="21"/>
                  <a:pt x="24" y="21"/>
                </a:cubicBezTo>
                <a:close/>
                <a:moveTo>
                  <a:pt x="9" y="21"/>
                </a:moveTo>
                <a:cubicBezTo>
                  <a:pt x="9" y="19"/>
                  <a:pt x="9" y="19"/>
                  <a:pt x="9" y="19"/>
                </a:cubicBezTo>
                <a:cubicBezTo>
                  <a:pt x="14" y="19"/>
                  <a:pt x="14" y="19"/>
                  <a:pt x="14" y="19"/>
                </a:cubicBezTo>
                <a:cubicBezTo>
                  <a:pt x="14" y="21"/>
                  <a:pt x="14" y="21"/>
                  <a:pt x="14" y="21"/>
                </a:cubicBezTo>
                <a:cubicBezTo>
                  <a:pt x="9" y="21"/>
                  <a:pt x="9" y="21"/>
                  <a:pt x="9" y="21"/>
                </a:cubicBezTo>
                <a:close/>
                <a:moveTo>
                  <a:pt x="17" y="21"/>
                </a:moveTo>
                <a:cubicBezTo>
                  <a:pt x="17" y="19"/>
                  <a:pt x="17" y="19"/>
                  <a:pt x="17" y="19"/>
                </a:cubicBezTo>
                <a:cubicBezTo>
                  <a:pt x="22" y="19"/>
                  <a:pt x="22" y="19"/>
                  <a:pt x="22" y="19"/>
                </a:cubicBezTo>
                <a:cubicBezTo>
                  <a:pt x="22" y="21"/>
                  <a:pt x="22" y="21"/>
                  <a:pt x="22" y="21"/>
                </a:cubicBezTo>
                <a:cubicBezTo>
                  <a:pt x="17" y="21"/>
                  <a:pt x="17" y="21"/>
                  <a:pt x="17" y="21"/>
                </a:cubicBezTo>
                <a:close/>
                <a:moveTo>
                  <a:pt x="18" y="6"/>
                </a:moveTo>
                <a:cubicBezTo>
                  <a:pt x="18" y="5"/>
                  <a:pt x="18" y="5"/>
                  <a:pt x="18" y="5"/>
                </a:cubicBezTo>
                <a:cubicBezTo>
                  <a:pt x="21" y="5"/>
                  <a:pt x="21" y="5"/>
                  <a:pt x="21" y="5"/>
                </a:cubicBezTo>
                <a:cubicBezTo>
                  <a:pt x="21" y="5"/>
                  <a:pt x="21" y="5"/>
                  <a:pt x="22" y="6"/>
                </a:cubicBezTo>
                <a:cubicBezTo>
                  <a:pt x="22" y="9"/>
                  <a:pt x="22" y="12"/>
                  <a:pt x="22" y="15"/>
                </a:cubicBezTo>
                <a:cubicBezTo>
                  <a:pt x="17" y="16"/>
                  <a:pt x="17" y="16"/>
                  <a:pt x="17" y="16"/>
                </a:cubicBezTo>
                <a:cubicBezTo>
                  <a:pt x="17" y="16"/>
                  <a:pt x="17" y="15"/>
                  <a:pt x="17" y="15"/>
                </a:cubicBezTo>
                <a:cubicBezTo>
                  <a:pt x="18" y="12"/>
                  <a:pt x="18" y="8"/>
                  <a:pt x="18"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7" name="Freeform 202"/>
          <p:cNvSpPr>
            <a:spLocks/>
          </p:cNvSpPr>
          <p:nvPr/>
        </p:nvSpPr>
        <p:spPr bwMode="auto">
          <a:xfrm>
            <a:off x="6258199" y="1919815"/>
            <a:ext cx="258799" cy="229843"/>
          </a:xfrm>
          <a:custGeom>
            <a:avLst/>
            <a:gdLst>
              <a:gd name="T0" fmla="*/ 13 w 27"/>
              <a:gd name="T1" fmla="*/ 24 h 24"/>
              <a:gd name="T2" fmla="*/ 11 w 27"/>
              <a:gd name="T3" fmla="*/ 24 h 24"/>
              <a:gd name="T4" fmla="*/ 11 w 27"/>
              <a:gd name="T5" fmla="*/ 22 h 24"/>
              <a:gd name="T6" fmla="*/ 23 w 27"/>
              <a:gd name="T7" fmla="*/ 10 h 24"/>
              <a:gd name="T8" fmla="*/ 23 w 27"/>
              <a:gd name="T9" fmla="*/ 10 h 24"/>
              <a:gd name="T10" fmla="*/ 24 w 27"/>
              <a:gd name="T11" fmla="*/ 7 h 24"/>
              <a:gd name="T12" fmla="*/ 23 w 27"/>
              <a:gd name="T13" fmla="*/ 4 h 24"/>
              <a:gd name="T14" fmla="*/ 20 w 27"/>
              <a:gd name="T15" fmla="*/ 2 h 24"/>
              <a:gd name="T16" fmla="*/ 16 w 27"/>
              <a:gd name="T17" fmla="*/ 4 h 24"/>
              <a:gd name="T18" fmla="*/ 3 w 27"/>
              <a:gd name="T19" fmla="*/ 17 h 24"/>
              <a:gd name="T20" fmla="*/ 3 w 27"/>
              <a:gd name="T21" fmla="*/ 18 h 24"/>
              <a:gd name="T22" fmla="*/ 3 w 27"/>
              <a:gd name="T23" fmla="*/ 20 h 24"/>
              <a:gd name="T24" fmla="*/ 5 w 27"/>
              <a:gd name="T25" fmla="*/ 21 h 24"/>
              <a:gd name="T26" fmla="*/ 5 w 27"/>
              <a:gd name="T27" fmla="*/ 21 h 24"/>
              <a:gd name="T28" fmla="*/ 5 w 27"/>
              <a:gd name="T29" fmla="*/ 21 h 24"/>
              <a:gd name="T30" fmla="*/ 6 w 27"/>
              <a:gd name="T31" fmla="*/ 22 h 24"/>
              <a:gd name="T32" fmla="*/ 8 w 27"/>
              <a:gd name="T33" fmla="*/ 21 h 24"/>
              <a:gd name="T34" fmla="*/ 8 w 27"/>
              <a:gd name="T35" fmla="*/ 21 h 24"/>
              <a:gd name="T36" fmla="*/ 8 w 27"/>
              <a:gd name="T37" fmla="*/ 21 h 24"/>
              <a:gd name="T38" fmla="*/ 13 w 27"/>
              <a:gd name="T39" fmla="*/ 16 h 24"/>
              <a:gd name="T40" fmla="*/ 19 w 27"/>
              <a:gd name="T41" fmla="*/ 10 h 24"/>
              <a:gd name="T42" fmla="*/ 19 w 27"/>
              <a:gd name="T43" fmla="*/ 10 h 24"/>
              <a:gd name="T44" fmla="*/ 19 w 27"/>
              <a:gd name="T45" fmla="*/ 9 h 24"/>
              <a:gd name="T46" fmla="*/ 19 w 27"/>
              <a:gd name="T47" fmla="*/ 8 h 24"/>
              <a:gd name="T48" fmla="*/ 19 w 27"/>
              <a:gd name="T49" fmla="*/ 8 h 24"/>
              <a:gd name="T50" fmla="*/ 18 w 27"/>
              <a:gd name="T51" fmla="*/ 7 h 24"/>
              <a:gd name="T52" fmla="*/ 17 w 27"/>
              <a:gd name="T53" fmla="*/ 8 h 24"/>
              <a:gd name="T54" fmla="*/ 7 w 27"/>
              <a:gd name="T55" fmla="*/ 18 h 24"/>
              <a:gd name="T56" fmla="*/ 5 w 27"/>
              <a:gd name="T57" fmla="*/ 18 h 24"/>
              <a:gd name="T58" fmla="*/ 5 w 27"/>
              <a:gd name="T59" fmla="*/ 16 h 24"/>
              <a:gd name="T60" fmla="*/ 15 w 27"/>
              <a:gd name="T61" fmla="*/ 6 h 24"/>
              <a:gd name="T62" fmla="*/ 18 w 27"/>
              <a:gd name="T63" fmla="*/ 5 h 24"/>
              <a:gd name="T64" fmla="*/ 21 w 27"/>
              <a:gd name="T65" fmla="*/ 6 h 24"/>
              <a:gd name="T66" fmla="*/ 21 w 27"/>
              <a:gd name="T67" fmla="*/ 6 h 24"/>
              <a:gd name="T68" fmla="*/ 22 w 27"/>
              <a:gd name="T69" fmla="*/ 9 h 24"/>
              <a:gd name="T70" fmla="*/ 21 w 27"/>
              <a:gd name="T71" fmla="*/ 12 h 24"/>
              <a:gd name="T72" fmla="*/ 21 w 27"/>
              <a:gd name="T73" fmla="*/ 12 h 24"/>
              <a:gd name="T74" fmla="*/ 15 w 27"/>
              <a:gd name="T75" fmla="*/ 17 h 24"/>
              <a:gd name="T76" fmla="*/ 9 w 27"/>
              <a:gd name="T77" fmla="*/ 23 h 24"/>
              <a:gd name="T78" fmla="*/ 9 w 27"/>
              <a:gd name="T79" fmla="*/ 23 h 24"/>
              <a:gd name="T80" fmla="*/ 9 w 27"/>
              <a:gd name="T81" fmla="*/ 23 h 24"/>
              <a:gd name="T82" fmla="*/ 6 w 27"/>
              <a:gd name="T83" fmla="*/ 24 h 24"/>
              <a:gd name="T84" fmla="*/ 3 w 27"/>
              <a:gd name="T85" fmla="*/ 23 h 24"/>
              <a:gd name="T86" fmla="*/ 3 w 27"/>
              <a:gd name="T87" fmla="*/ 23 h 24"/>
              <a:gd name="T88" fmla="*/ 3 w 27"/>
              <a:gd name="T89" fmla="*/ 23 h 24"/>
              <a:gd name="T90" fmla="*/ 1 w 27"/>
              <a:gd name="T91" fmla="*/ 22 h 24"/>
              <a:gd name="T92" fmla="*/ 0 w 27"/>
              <a:gd name="T93" fmla="*/ 18 h 24"/>
              <a:gd name="T94" fmla="*/ 1 w 27"/>
              <a:gd name="T95" fmla="*/ 15 h 24"/>
              <a:gd name="T96" fmla="*/ 15 w 27"/>
              <a:gd name="T97" fmla="*/ 2 h 24"/>
              <a:gd name="T98" fmla="*/ 20 w 27"/>
              <a:gd name="T99" fmla="*/ 0 h 24"/>
              <a:gd name="T100" fmla="*/ 25 w 27"/>
              <a:gd name="T101" fmla="*/ 2 h 24"/>
              <a:gd name="T102" fmla="*/ 27 w 27"/>
              <a:gd name="T103" fmla="*/ 7 h 24"/>
              <a:gd name="T104" fmla="*/ 25 w 27"/>
              <a:gd name="T105" fmla="*/ 12 h 24"/>
              <a:gd name="T106" fmla="*/ 25 w 27"/>
              <a:gd name="T107" fmla="*/ 12 h 24"/>
              <a:gd name="T108" fmla="*/ 13 w 27"/>
              <a:gd name="T10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 h="24">
                <a:moveTo>
                  <a:pt x="13" y="24"/>
                </a:moveTo>
                <a:cubicBezTo>
                  <a:pt x="12" y="24"/>
                  <a:pt x="11" y="24"/>
                  <a:pt x="11" y="24"/>
                </a:cubicBezTo>
                <a:cubicBezTo>
                  <a:pt x="11" y="23"/>
                  <a:pt x="11" y="23"/>
                  <a:pt x="11" y="22"/>
                </a:cubicBezTo>
                <a:cubicBezTo>
                  <a:pt x="23" y="10"/>
                  <a:pt x="23" y="10"/>
                  <a:pt x="23" y="10"/>
                </a:cubicBezTo>
                <a:cubicBezTo>
                  <a:pt x="23" y="10"/>
                  <a:pt x="23" y="10"/>
                  <a:pt x="23" y="10"/>
                </a:cubicBezTo>
                <a:cubicBezTo>
                  <a:pt x="24" y="9"/>
                  <a:pt x="24" y="8"/>
                  <a:pt x="24" y="7"/>
                </a:cubicBezTo>
                <a:cubicBezTo>
                  <a:pt x="24" y="6"/>
                  <a:pt x="24" y="5"/>
                  <a:pt x="23" y="4"/>
                </a:cubicBezTo>
                <a:cubicBezTo>
                  <a:pt x="22" y="3"/>
                  <a:pt x="21" y="2"/>
                  <a:pt x="20" y="2"/>
                </a:cubicBezTo>
                <a:cubicBezTo>
                  <a:pt x="19" y="2"/>
                  <a:pt x="17" y="3"/>
                  <a:pt x="16" y="4"/>
                </a:cubicBezTo>
                <a:cubicBezTo>
                  <a:pt x="3" y="17"/>
                  <a:pt x="3" y="17"/>
                  <a:pt x="3" y="17"/>
                </a:cubicBezTo>
                <a:cubicBezTo>
                  <a:pt x="3" y="17"/>
                  <a:pt x="3" y="18"/>
                  <a:pt x="3" y="18"/>
                </a:cubicBezTo>
                <a:cubicBezTo>
                  <a:pt x="3" y="19"/>
                  <a:pt x="3" y="20"/>
                  <a:pt x="3" y="20"/>
                </a:cubicBezTo>
                <a:cubicBezTo>
                  <a:pt x="5" y="21"/>
                  <a:pt x="5" y="21"/>
                  <a:pt x="5" y="21"/>
                </a:cubicBezTo>
                <a:cubicBezTo>
                  <a:pt x="5" y="21"/>
                  <a:pt x="5" y="21"/>
                  <a:pt x="5" y="21"/>
                </a:cubicBezTo>
                <a:cubicBezTo>
                  <a:pt x="5" y="21"/>
                  <a:pt x="5" y="21"/>
                  <a:pt x="5" y="21"/>
                </a:cubicBezTo>
                <a:cubicBezTo>
                  <a:pt x="5" y="22"/>
                  <a:pt x="6" y="22"/>
                  <a:pt x="6" y="22"/>
                </a:cubicBezTo>
                <a:cubicBezTo>
                  <a:pt x="7" y="22"/>
                  <a:pt x="7" y="22"/>
                  <a:pt x="8" y="21"/>
                </a:cubicBezTo>
                <a:cubicBezTo>
                  <a:pt x="8" y="21"/>
                  <a:pt x="8" y="21"/>
                  <a:pt x="8" y="21"/>
                </a:cubicBezTo>
                <a:cubicBezTo>
                  <a:pt x="8" y="21"/>
                  <a:pt x="8" y="21"/>
                  <a:pt x="8" y="21"/>
                </a:cubicBezTo>
                <a:cubicBezTo>
                  <a:pt x="13" y="16"/>
                  <a:pt x="13" y="16"/>
                  <a:pt x="13" y="16"/>
                </a:cubicBezTo>
                <a:cubicBezTo>
                  <a:pt x="19" y="10"/>
                  <a:pt x="19" y="10"/>
                  <a:pt x="19" y="10"/>
                </a:cubicBezTo>
                <a:cubicBezTo>
                  <a:pt x="19" y="10"/>
                  <a:pt x="19" y="10"/>
                  <a:pt x="19" y="10"/>
                </a:cubicBezTo>
                <a:cubicBezTo>
                  <a:pt x="19" y="10"/>
                  <a:pt x="19" y="9"/>
                  <a:pt x="19" y="9"/>
                </a:cubicBezTo>
                <a:cubicBezTo>
                  <a:pt x="19" y="8"/>
                  <a:pt x="19" y="8"/>
                  <a:pt x="19" y="8"/>
                </a:cubicBezTo>
                <a:cubicBezTo>
                  <a:pt x="19" y="8"/>
                  <a:pt x="19" y="8"/>
                  <a:pt x="19" y="8"/>
                </a:cubicBezTo>
                <a:cubicBezTo>
                  <a:pt x="19" y="7"/>
                  <a:pt x="18" y="7"/>
                  <a:pt x="18" y="7"/>
                </a:cubicBezTo>
                <a:cubicBezTo>
                  <a:pt x="17" y="7"/>
                  <a:pt x="17" y="7"/>
                  <a:pt x="17" y="8"/>
                </a:cubicBezTo>
                <a:cubicBezTo>
                  <a:pt x="7" y="18"/>
                  <a:pt x="7" y="18"/>
                  <a:pt x="7" y="18"/>
                </a:cubicBezTo>
                <a:cubicBezTo>
                  <a:pt x="6" y="18"/>
                  <a:pt x="5" y="18"/>
                  <a:pt x="5" y="18"/>
                </a:cubicBezTo>
                <a:cubicBezTo>
                  <a:pt x="4" y="17"/>
                  <a:pt x="4" y="17"/>
                  <a:pt x="5" y="16"/>
                </a:cubicBezTo>
                <a:cubicBezTo>
                  <a:pt x="15" y="6"/>
                  <a:pt x="15" y="6"/>
                  <a:pt x="15" y="6"/>
                </a:cubicBezTo>
                <a:cubicBezTo>
                  <a:pt x="16" y="5"/>
                  <a:pt x="17" y="5"/>
                  <a:pt x="18" y="5"/>
                </a:cubicBezTo>
                <a:cubicBezTo>
                  <a:pt x="19" y="5"/>
                  <a:pt x="20" y="5"/>
                  <a:pt x="21" y="6"/>
                </a:cubicBezTo>
                <a:cubicBezTo>
                  <a:pt x="21" y="6"/>
                  <a:pt x="21" y="6"/>
                  <a:pt x="21" y="6"/>
                </a:cubicBezTo>
                <a:cubicBezTo>
                  <a:pt x="22" y="7"/>
                  <a:pt x="22" y="8"/>
                  <a:pt x="22" y="9"/>
                </a:cubicBezTo>
                <a:cubicBezTo>
                  <a:pt x="22" y="10"/>
                  <a:pt x="22" y="11"/>
                  <a:pt x="21" y="12"/>
                </a:cubicBezTo>
                <a:cubicBezTo>
                  <a:pt x="21" y="12"/>
                  <a:pt x="21" y="12"/>
                  <a:pt x="21" y="12"/>
                </a:cubicBezTo>
                <a:cubicBezTo>
                  <a:pt x="15" y="17"/>
                  <a:pt x="15" y="17"/>
                  <a:pt x="15" y="17"/>
                </a:cubicBezTo>
                <a:cubicBezTo>
                  <a:pt x="9" y="23"/>
                  <a:pt x="9" y="23"/>
                  <a:pt x="9" y="23"/>
                </a:cubicBezTo>
                <a:cubicBezTo>
                  <a:pt x="9" y="23"/>
                  <a:pt x="9" y="23"/>
                  <a:pt x="9" y="23"/>
                </a:cubicBezTo>
                <a:cubicBezTo>
                  <a:pt x="9" y="23"/>
                  <a:pt x="9" y="23"/>
                  <a:pt x="9" y="23"/>
                </a:cubicBezTo>
                <a:cubicBezTo>
                  <a:pt x="8" y="24"/>
                  <a:pt x="7" y="24"/>
                  <a:pt x="6" y="24"/>
                </a:cubicBezTo>
                <a:cubicBezTo>
                  <a:pt x="5" y="24"/>
                  <a:pt x="4" y="24"/>
                  <a:pt x="3" y="23"/>
                </a:cubicBezTo>
                <a:cubicBezTo>
                  <a:pt x="3" y="23"/>
                  <a:pt x="3" y="23"/>
                  <a:pt x="3" y="23"/>
                </a:cubicBezTo>
                <a:cubicBezTo>
                  <a:pt x="3" y="23"/>
                  <a:pt x="3" y="23"/>
                  <a:pt x="3" y="23"/>
                </a:cubicBezTo>
                <a:cubicBezTo>
                  <a:pt x="1" y="22"/>
                  <a:pt x="1" y="22"/>
                  <a:pt x="1" y="22"/>
                </a:cubicBezTo>
                <a:cubicBezTo>
                  <a:pt x="1" y="21"/>
                  <a:pt x="0" y="20"/>
                  <a:pt x="0" y="18"/>
                </a:cubicBezTo>
                <a:cubicBezTo>
                  <a:pt x="0" y="17"/>
                  <a:pt x="1" y="16"/>
                  <a:pt x="1" y="15"/>
                </a:cubicBezTo>
                <a:cubicBezTo>
                  <a:pt x="15" y="2"/>
                  <a:pt x="15" y="2"/>
                  <a:pt x="15" y="2"/>
                </a:cubicBezTo>
                <a:cubicBezTo>
                  <a:pt x="16" y="1"/>
                  <a:pt x="18" y="0"/>
                  <a:pt x="20" y="0"/>
                </a:cubicBezTo>
                <a:cubicBezTo>
                  <a:pt x="22" y="0"/>
                  <a:pt x="23" y="1"/>
                  <a:pt x="25" y="2"/>
                </a:cubicBezTo>
                <a:cubicBezTo>
                  <a:pt x="26" y="3"/>
                  <a:pt x="27" y="5"/>
                  <a:pt x="27" y="7"/>
                </a:cubicBezTo>
                <a:cubicBezTo>
                  <a:pt x="27" y="9"/>
                  <a:pt x="26" y="11"/>
                  <a:pt x="25" y="12"/>
                </a:cubicBezTo>
                <a:cubicBezTo>
                  <a:pt x="25" y="12"/>
                  <a:pt x="25" y="12"/>
                  <a:pt x="25" y="12"/>
                </a:cubicBezTo>
                <a:lnTo>
                  <a:pt x="13" y="2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8" name="Freeform 203"/>
          <p:cNvSpPr>
            <a:spLocks noEditPoints="1"/>
          </p:cNvSpPr>
          <p:nvPr/>
        </p:nvSpPr>
        <p:spPr bwMode="auto">
          <a:xfrm>
            <a:off x="8118652" y="1881809"/>
            <a:ext cx="249750" cy="316712"/>
          </a:xfrm>
          <a:custGeom>
            <a:avLst/>
            <a:gdLst>
              <a:gd name="T0" fmla="*/ 19 w 26"/>
              <a:gd name="T1" fmla="*/ 28 h 33"/>
              <a:gd name="T2" fmla="*/ 19 w 26"/>
              <a:gd name="T3" fmla="*/ 31 h 33"/>
              <a:gd name="T4" fmla="*/ 3 w 26"/>
              <a:gd name="T5" fmla="*/ 31 h 33"/>
              <a:gd name="T6" fmla="*/ 2 w 26"/>
              <a:gd name="T7" fmla="*/ 7 h 33"/>
              <a:gd name="T8" fmla="*/ 5 w 26"/>
              <a:gd name="T9" fmla="*/ 7 h 33"/>
              <a:gd name="T10" fmla="*/ 5 w 26"/>
              <a:gd name="T11" fmla="*/ 26 h 33"/>
              <a:gd name="T12" fmla="*/ 10 w 26"/>
              <a:gd name="T13" fmla="*/ 9 h 33"/>
              <a:gd name="T14" fmla="*/ 9 w 26"/>
              <a:gd name="T15" fmla="*/ 10 h 33"/>
              <a:gd name="T16" fmla="*/ 22 w 26"/>
              <a:gd name="T17" fmla="*/ 11 h 33"/>
              <a:gd name="T18" fmla="*/ 23 w 26"/>
              <a:gd name="T19" fmla="*/ 10 h 33"/>
              <a:gd name="T20" fmla="*/ 10 w 26"/>
              <a:gd name="T21" fmla="*/ 9 h 33"/>
              <a:gd name="T22" fmla="*/ 9 w 26"/>
              <a:gd name="T23" fmla="*/ 17 h 33"/>
              <a:gd name="T24" fmla="*/ 10 w 26"/>
              <a:gd name="T25" fmla="*/ 18 h 33"/>
              <a:gd name="T26" fmla="*/ 23 w 26"/>
              <a:gd name="T27" fmla="*/ 17 h 33"/>
              <a:gd name="T28" fmla="*/ 22 w 26"/>
              <a:gd name="T29" fmla="*/ 17 h 33"/>
              <a:gd name="T30" fmla="*/ 21 w 26"/>
              <a:gd name="T31" fmla="*/ 19 h 33"/>
              <a:gd name="T32" fmla="*/ 19 w 26"/>
              <a:gd name="T33" fmla="*/ 19 h 33"/>
              <a:gd name="T34" fmla="*/ 18 w 26"/>
              <a:gd name="T35" fmla="*/ 21 h 33"/>
              <a:gd name="T36" fmla="*/ 19 w 26"/>
              <a:gd name="T37" fmla="*/ 23 h 33"/>
              <a:gd name="T38" fmla="*/ 21 w 26"/>
              <a:gd name="T39" fmla="*/ 24 h 33"/>
              <a:gd name="T40" fmla="*/ 22 w 26"/>
              <a:gd name="T41" fmla="*/ 23 h 33"/>
              <a:gd name="T42" fmla="*/ 23 w 26"/>
              <a:gd name="T43" fmla="*/ 21 h 33"/>
              <a:gd name="T44" fmla="*/ 22 w 26"/>
              <a:gd name="T45" fmla="*/ 19 h 33"/>
              <a:gd name="T46" fmla="*/ 21 w 26"/>
              <a:gd name="T47" fmla="*/ 19 h 33"/>
              <a:gd name="T48" fmla="*/ 21 w 26"/>
              <a:gd name="T49" fmla="*/ 20 h 33"/>
              <a:gd name="T50" fmla="*/ 19 w 26"/>
              <a:gd name="T51" fmla="*/ 20 h 33"/>
              <a:gd name="T52" fmla="*/ 19 w 26"/>
              <a:gd name="T53" fmla="*/ 22 h 33"/>
              <a:gd name="T54" fmla="*/ 21 w 26"/>
              <a:gd name="T55" fmla="*/ 23 h 33"/>
              <a:gd name="T56" fmla="*/ 22 w 26"/>
              <a:gd name="T57" fmla="*/ 22 h 33"/>
              <a:gd name="T58" fmla="*/ 22 w 26"/>
              <a:gd name="T59" fmla="*/ 20 h 33"/>
              <a:gd name="T60" fmla="*/ 21 w 26"/>
              <a:gd name="T61" fmla="*/ 20 h 33"/>
              <a:gd name="T62" fmla="*/ 21 w 26"/>
              <a:gd name="T63" fmla="*/ 22 h 33"/>
              <a:gd name="T64" fmla="*/ 21 w 26"/>
              <a:gd name="T65" fmla="*/ 20 h 33"/>
              <a:gd name="T66" fmla="*/ 9 w 26"/>
              <a:gd name="T67" fmla="*/ 14 h 33"/>
              <a:gd name="T68" fmla="*/ 10 w 26"/>
              <a:gd name="T69" fmla="*/ 14 h 33"/>
              <a:gd name="T70" fmla="*/ 23 w 26"/>
              <a:gd name="T71" fmla="*/ 14 h 33"/>
              <a:gd name="T72" fmla="*/ 22 w 26"/>
              <a:gd name="T73" fmla="*/ 13 h 33"/>
              <a:gd name="T74" fmla="*/ 25 w 26"/>
              <a:gd name="T75" fmla="*/ 28 h 33"/>
              <a:gd name="T76" fmla="*/ 26 w 26"/>
              <a:gd name="T77" fmla="*/ 26 h 33"/>
              <a:gd name="T78" fmla="*/ 19 w 26"/>
              <a:gd name="T79" fmla="*/ 0 h 33"/>
              <a:gd name="T80" fmla="*/ 5 w 26"/>
              <a:gd name="T81" fmla="*/ 1 h 33"/>
              <a:gd name="T82" fmla="*/ 2 w 26"/>
              <a:gd name="T83" fmla="*/ 4 h 33"/>
              <a:gd name="T84" fmla="*/ 0 w 26"/>
              <a:gd name="T85" fmla="*/ 31 h 33"/>
              <a:gd name="T86" fmla="*/ 20 w 26"/>
              <a:gd name="T87" fmla="*/ 33 h 33"/>
              <a:gd name="T88" fmla="*/ 21 w 26"/>
              <a:gd name="T89" fmla="*/ 31 h 33"/>
              <a:gd name="T90" fmla="*/ 25 w 26"/>
              <a:gd name="T91" fmla="*/ 28 h 33"/>
              <a:gd name="T92" fmla="*/ 18 w 26"/>
              <a:gd name="T93" fmla="*/ 2 h 33"/>
              <a:gd name="T94" fmla="*/ 8 w 26"/>
              <a:gd name="T95" fmla="*/ 2 h 33"/>
              <a:gd name="T96" fmla="*/ 7 w 26"/>
              <a:gd name="T97" fmla="*/ 25 h 33"/>
              <a:gd name="T98" fmla="*/ 8 w 26"/>
              <a:gd name="T99" fmla="*/ 26 h 33"/>
              <a:gd name="T100" fmla="*/ 24 w 26"/>
              <a:gd name="T101" fmla="*/ 26 h 33"/>
              <a:gd name="T102" fmla="*/ 24 w 26"/>
              <a:gd name="T103" fmla="*/ 8 h 33"/>
              <a:gd name="T104" fmla="*/ 18 w 26"/>
              <a:gd name="T10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33">
                <a:moveTo>
                  <a:pt x="7" y="28"/>
                </a:moveTo>
                <a:cubicBezTo>
                  <a:pt x="19" y="28"/>
                  <a:pt x="19" y="28"/>
                  <a:pt x="19" y="28"/>
                </a:cubicBezTo>
                <a:cubicBezTo>
                  <a:pt x="19" y="30"/>
                  <a:pt x="19" y="30"/>
                  <a:pt x="19" y="30"/>
                </a:cubicBezTo>
                <a:cubicBezTo>
                  <a:pt x="19" y="30"/>
                  <a:pt x="19" y="30"/>
                  <a:pt x="19" y="31"/>
                </a:cubicBezTo>
                <a:cubicBezTo>
                  <a:pt x="19" y="31"/>
                  <a:pt x="19" y="31"/>
                  <a:pt x="19" y="31"/>
                </a:cubicBezTo>
                <a:cubicBezTo>
                  <a:pt x="3" y="31"/>
                  <a:pt x="3" y="31"/>
                  <a:pt x="3" y="31"/>
                </a:cubicBezTo>
                <a:cubicBezTo>
                  <a:pt x="3" y="31"/>
                  <a:pt x="2" y="30"/>
                  <a:pt x="2" y="30"/>
                </a:cubicBezTo>
                <a:cubicBezTo>
                  <a:pt x="2" y="7"/>
                  <a:pt x="2" y="7"/>
                  <a:pt x="2" y="7"/>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0" y="9"/>
                </a:moveTo>
                <a:cubicBezTo>
                  <a:pt x="9" y="9"/>
                  <a:pt x="9" y="10"/>
                  <a:pt x="9" y="10"/>
                </a:cubicBezTo>
                <a:cubicBezTo>
                  <a:pt x="9" y="10"/>
                  <a:pt x="9" y="10"/>
                  <a:pt x="9" y="10"/>
                </a:cubicBezTo>
                <a:cubicBezTo>
                  <a:pt x="9" y="10"/>
                  <a:pt x="9" y="11"/>
                  <a:pt x="10" y="11"/>
                </a:cubicBezTo>
                <a:cubicBezTo>
                  <a:pt x="22" y="11"/>
                  <a:pt x="22" y="11"/>
                  <a:pt x="22" y="11"/>
                </a:cubicBezTo>
                <a:cubicBezTo>
                  <a:pt x="23" y="11"/>
                  <a:pt x="23" y="10"/>
                  <a:pt x="23" y="10"/>
                </a:cubicBezTo>
                <a:cubicBezTo>
                  <a:pt x="23" y="10"/>
                  <a:pt x="23" y="10"/>
                  <a:pt x="23" y="10"/>
                </a:cubicBezTo>
                <a:cubicBezTo>
                  <a:pt x="23" y="10"/>
                  <a:pt x="23" y="9"/>
                  <a:pt x="22" y="9"/>
                </a:cubicBezTo>
                <a:cubicBezTo>
                  <a:pt x="10" y="9"/>
                  <a:pt x="10" y="9"/>
                  <a:pt x="10" y="9"/>
                </a:cubicBezTo>
                <a:close/>
                <a:moveTo>
                  <a:pt x="10" y="17"/>
                </a:moveTo>
                <a:cubicBezTo>
                  <a:pt x="9" y="17"/>
                  <a:pt x="9" y="17"/>
                  <a:pt x="9" y="17"/>
                </a:cubicBezTo>
                <a:cubicBezTo>
                  <a:pt x="9" y="17"/>
                  <a:pt x="9" y="17"/>
                  <a:pt x="9" y="17"/>
                </a:cubicBezTo>
                <a:cubicBezTo>
                  <a:pt x="9" y="17"/>
                  <a:pt x="9" y="18"/>
                  <a:pt x="10" y="18"/>
                </a:cubicBezTo>
                <a:cubicBezTo>
                  <a:pt x="22" y="18"/>
                  <a:pt x="22" y="18"/>
                  <a:pt x="22" y="18"/>
                </a:cubicBezTo>
                <a:cubicBezTo>
                  <a:pt x="23" y="18"/>
                  <a:pt x="23" y="17"/>
                  <a:pt x="23" y="17"/>
                </a:cubicBezTo>
                <a:cubicBezTo>
                  <a:pt x="23" y="17"/>
                  <a:pt x="23" y="17"/>
                  <a:pt x="23" y="17"/>
                </a:cubicBezTo>
                <a:cubicBezTo>
                  <a:pt x="23" y="17"/>
                  <a:pt x="23" y="17"/>
                  <a:pt x="22" y="17"/>
                </a:cubicBezTo>
                <a:cubicBezTo>
                  <a:pt x="10" y="17"/>
                  <a:pt x="10" y="17"/>
                  <a:pt x="10" y="17"/>
                </a:cubicBezTo>
                <a:close/>
                <a:moveTo>
                  <a:pt x="21" y="19"/>
                </a:moveTo>
                <a:cubicBezTo>
                  <a:pt x="20" y="19"/>
                  <a:pt x="19" y="19"/>
                  <a:pt x="19" y="19"/>
                </a:cubicBezTo>
                <a:cubicBezTo>
                  <a:pt x="19" y="19"/>
                  <a:pt x="19" y="19"/>
                  <a:pt x="19" y="19"/>
                </a:cubicBezTo>
                <a:cubicBezTo>
                  <a:pt x="19" y="19"/>
                  <a:pt x="19" y="19"/>
                  <a:pt x="19" y="19"/>
                </a:cubicBezTo>
                <a:cubicBezTo>
                  <a:pt x="18" y="20"/>
                  <a:pt x="18" y="21"/>
                  <a:pt x="18" y="21"/>
                </a:cubicBezTo>
                <a:cubicBezTo>
                  <a:pt x="18" y="22"/>
                  <a:pt x="18" y="23"/>
                  <a:pt x="19" y="23"/>
                </a:cubicBezTo>
                <a:cubicBezTo>
                  <a:pt x="19" y="23"/>
                  <a:pt x="19" y="23"/>
                  <a:pt x="19" y="23"/>
                </a:cubicBezTo>
                <a:cubicBezTo>
                  <a:pt x="19" y="23"/>
                  <a:pt x="19" y="23"/>
                  <a:pt x="19" y="23"/>
                </a:cubicBezTo>
                <a:cubicBezTo>
                  <a:pt x="19" y="23"/>
                  <a:pt x="20" y="24"/>
                  <a:pt x="21" y="24"/>
                </a:cubicBezTo>
                <a:cubicBezTo>
                  <a:pt x="21" y="24"/>
                  <a:pt x="22" y="23"/>
                  <a:pt x="22" y="23"/>
                </a:cubicBezTo>
                <a:cubicBezTo>
                  <a:pt x="22" y="23"/>
                  <a:pt x="22" y="23"/>
                  <a:pt x="22" y="23"/>
                </a:cubicBezTo>
                <a:cubicBezTo>
                  <a:pt x="22" y="23"/>
                  <a:pt x="22" y="23"/>
                  <a:pt x="22" y="23"/>
                </a:cubicBezTo>
                <a:cubicBezTo>
                  <a:pt x="23" y="23"/>
                  <a:pt x="23" y="22"/>
                  <a:pt x="23" y="21"/>
                </a:cubicBezTo>
                <a:cubicBezTo>
                  <a:pt x="23" y="21"/>
                  <a:pt x="23" y="20"/>
                  <a:pt x="22" y="19"/>
                </a:cubicBezTo>
                <a:cubicBezTo>
                  <a:pt x="22" y="19"/>
                  <a:pt x="22" y="19"/>
                  <a:pt x="22" y="19"/>
                </a:cubicBezTo>
                <a:cubicBezTo>
                  <a:pt x="22" y="19"/>
                  <a:pt x="22" y="19"/>
                  <a:pt x="22" y="19"/>
                </a:cubicBezTo>
                <a:cubicBezTo>
                  <a:pt x="22" y="19"/>
                  <a:pt x="21" y="19"/>
                  <a:pt x="21" y="19"/>
                </a:cubicBezTo>
                <a:close/>
                <a:moveTo>
                  <a:pt x="22" y="20"/>
                </a:moveTo>
                <a:cubicBezTo>
                  <a:pt x="21" y="20"/>
                  <a:pt x="21" y="20"/>
                  <a:pt x="21" y="20"/>
                </a:cubicBezTo>
                <a:cubicBezTo>
                  <a:pt x="20" y="20"/>
                  <a:pt x="20" y="20"/>
                  <a:pt x="19" y="20"/>
                </a:cubicBezTo>
                <a:cubicBezTo>
                  <a:pt x="19" y="20"/>
                  <a:pt x="19" y="20"/>
                  <a:pt x="19" y="20"/>
                </a:cubicBezTo>
                <a:cubicBezTo>
                  <a:pt x="19" y="20"/>
                  <a:pt x="19" y="21"/>
                  <a:pt x="19" y="21"/>
                </a:cubicBezTo>
                <a:cubicBezTo>
                  <a:pt x="19" y="22"/>
                  <a:pt x="19" y="22"/>
                  <a:pt x="19" y="22"/>
                </a:cubicBezTo>
                <a:cubicBezTo>
                  <a:pt x="19" y="22"/>
                  <a:pt x="19" y="22"/>
                  <a:pt x="19" y="22"/>
                </a:cubicBezTo>
                <a:cubicBezTo>
                  <a:pt x="20" y="23"/>
                  <a:pt x="20" y="23"/>
                  <a:pt x="21" y="23"/>
                </a:cubicBezTo>
                <a:cubicBezTo>
                  <a:pt x="21" y="23"/>
                  <a:pt x="21" y="23"/>
                  <a:pt x="22" y="22"/>
                </a:cubicBezTo>
                <a:cubicBezTo>
                  <a:pt x="22" y="22"/>
                  <a:pt x="22" y="22"/>
                  <a:pt x="22" y="22"/>
                </a:cubicBezTo>
                <a:cubicBezTo>
                  <a:pt x="22" y="22"/>
                  <a:pt x="22" y="22"/>
                  <a:pt x="22" y="21"/>
                </a:cubicBezTo>
                <a:cubicBezTo>
                  <a:pt x="22" y="21"/>
                  <a:pt x="22" y="20"/>
                  <a:pt x="22" y="20"/>
                </a:cubicBezTo>
                <a:cubicBezTo>
                  <a:pt x="22" y="20"/>
                  <a:pt x="22" y="20"/>
                  <a:pt x="22" y="20"/>
                </a:cubicBezTo>
                <a:close/>
                <a:moveTo>
                  <a:pt x="21" y="20"/>
                </a:moveTo>
                <a:cubicBezTo>
                  <a:pt x="21" y="20"/>
                  <a:pt x="22" y="21"/>
                  <a:pt x="22" y="21"/>
                </a:cubicBezTo>
                <a:cubicBezTo>
                  <a:pt x="22" y="22"/>
                  <a:pt x="21" y="22"/>
                  <a:pt x="21" y="22"/>
                </a:cubicBezTo>
                <a:cubicBezTo>
                  <a:pt x="20" y="22"/>
                  <a:pt x="19" y="22"/>
                  <a:pt x="19" y="21"/>
                </a:cubicBezTo>
                <a:cubicBezTo>
                  <a:pt x="19" y="21"/>
                  <a:pt x="20" y="20"/>
                  <a:pt x="21" y="20"/>
                </a:cubicBezTo>
                <a:close/>
                <a:moveTo>
                  <a:pt x="10" y="13"/>
                </a:moveTo>
                <a:cubicBezTo>
                  <a:pt x="9" y="13"/>
                  <a:pt x="9" y="13"/>
                  <a:pt x="9" y="14"/>
                </a:cubicBezTo>
                <a:cubicBezTo>
                  <a:pt x="9" y="14"/>
                  <a:pt x="9" y="14"/>
                  <a:pt x="9" y="14"/>
                </a:cubicBezTo>
                <a:cubicBezTo>
                  <a:pt x="9" y="14"/>
                  <a:pt x="9" y="14"/>
                  <a:pt x="10" y="14"/>
                </a:cubicBezTo>
                <a:cubicBezTo>
                  <a:pt x="22" y="14"/>
                  <a:pt x="22" y="14"/>
                  <a:pt x="22" y="14"/>
                </a:cubicBezTo>
                <a:cubicBezTo>
                  <a:pt x="23" y="14"/>
                  <a:pt x="23" y="14"/>
                  <a:pt x="23" y="14"/>
                </a:cubicBezTo>
                <a:cubicBezTo>
                  <a:pt x="23" y="14"/>
                  <a:pt x="23" y="14"/>
                  <a:pt x="23" y="14"/>
                </a:cubicBezTo>
                <a:cubicBezTo>
                  <a:pt x="23" y="13"/>
                  <a:pt x="23" y="13"/>
                  <a:pt x="22" y="13"/>
                </a:cubicBezTo>
                <a:cubicBezTo>
                  <a:pt x="10" y="13"/>
                  <a:pt x="10" y="13"/>
                  <a:pt x="10" y="13"/>
                </a:cubicBezTo>
                <a:close/>
                <a:moveTo>
                  <a:pt x="25" y="28"/>
                </a:moveTo>
                <a:cubicBezTo>
                  <a:pt x="25" y="28"/>
                  <a:pt x="26" y="28"/>
                  <a:pt x="26" y="27"/>
                </a:cubicBezTo>
                <a:cubicBezTo>
                  <a:pt x="26" y="27"/>
                  <a:pt x="26" y="27"/>
                  <a:pt x="26" y="26"/>
                </a:cubicBezTo>
                <a:cubicBezTo>
                  <a:pt x="26" y="7"/>
                  <a:pt x="26" y="7"/>
                  <a:pt x="26" y="7"/>
                </a:cubicBezTo>
                <a:cubicBezTo>
                  <a:pt x="19" y="0"/>
                  <a:pt x="19" y="0"/>
                  <a:pt x="19" y="0"/>
                </a:cubicBezTo>
                <a:cubicBezTo>
                  <a:pt x="7" y="0"/>
                  <a:pt x="7" y="0"/>
                  <a:pt x="7" y="0"/>
                </a:cubicBezTo>
                <a:cubicBezTo>
                  <a:pt x="6" y="0"/>
                  <a:pt x="5" y="0"/>
                  <a:pt x="5" y="1"/>
                </a:cubicBezTo>
                <a:cubicBezTo>
                  <a:pt x="5" y="4"/>
                  <a:pt x="5" y="4"/>
                  <a:pt x="5" y="4"/>
                </a:cubicBezTo>
                <a:cubicBezTo>
                  <a:pt x="2" y="4"/>
                  <a:pt x="2" y="4"/>
                  <a:pt x="2" y="4"/>
                </a:cubicBezTo>
                <a:cubicBezTo>
                  <a:pt x="1" y="4"/>
                  <a:pt x="0" y="5"/>
                  <a:pt x="0" y="6"/>
                </a:cubicBezTo>
                <a:cubicBezTo>
                  <a:pt x="0" y="31"/>
                  <a:pt x="0" y="31"/>
                  <a:pt x="0" y="31"/>
                </a:cubicBezTo>
                <a:cubicBezTo>
                  <a:pt x="0" y="32"/>
                  <a:pt x="1" y="33"/>
                  <a:pt x="2" y="33"/>
                </a:cubicBezTo>
                <a:cubicBezTo>
                  <a:pt x="20" y="33"/>
                  <a:pt x="20" y="33"/>
                  <a:pt x="20" y="33"/>
                </a:cubicBezTo>
                <a:cubicBezTo>
                  <a:pt x="20" y="33"/>
                  <a:pt x="21" y="33"/>
                  <a:pt x="21" y="32"/>
                </a:cubicBezTo>
                <a:cubicBezTo>
                  <a:pt x="21" y="32"/>
                  <a:pt x="21" y="32"/>
                  <a:pt x="21" y="31"/>
                </a:cubicBezTo>
                <a:cubicBezTo>
                  <a:pt x="21" y="28"/>
                  <a:pt x="21" y="28"/>
                  <a:pt x="21"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7" y="2"/>
                  <a:pt x="7" y="2"/>
                  <a:pt x="7" y="2"/>
                </a:cubicBezTo>
                <a:cubicBezTo>
                  <a:pt x="7" y="25"/>
                  <a:pt x="7" y="25"/>
                  <a:pt x="7" y="25"/>
                </a:cubicBezTo>
                <a:cubicBezTo>
                  <a:pt x="7" y="25"/>
                  <a:pt x="7" y="25"/>
                  <a:pt x="8" y="26"/>
                </a:cubicBezTo>
                <a:cubicBezTo>
                  <a:pt x="8" y="26"/>
                  <a:pt x="8" y="26"/>
                  <a:pt x="8" y="26"/>
                </a:cubicBezTo>
                <a:cubicBezTo>
                  <a:pt x="24" y="26"/>
                  <a:pt x="24" y="26"/>
                  <a:pt x="24" y="26"/>
                </a:cubicBezTo>
                <a:cubicBezTo>
                  <a:pt x="24" y="26"/>
                  <a:pt x="24" y="26"/>
                  <a:pt x="24" y="26"/>
                </a:cubicBezTo>
                <a:cubicBezTo>
                  <a:pt x="24" y="25"/>
                  <a:pt x="24" y="25"/>
                  <a:pt x="24" y="25"/>
                </a:cubicBezTo>
                <a:cubicBezTo>
                  <a:pt x="24" y="8"/>
                  <a:pt x="24" y="8"/>
                  <a:pt x="24" y="8"/>
                </a:cubicBezTo>
                <a:cubicBezTo>
                  <a:pt x="21" y="8"/>
                  <a:pt x="21" y="8"/>
                  <a:pt x="21" y="8"/>
                </a:cubicBezTo>
                <a:cubicBezTo>
                  <a:pt x="19"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9" name="Freeform 204"/>
          <p:cNvSpPr>
            <a:spLocks noEditPoints="1"/>
          </p:cNvSpPr>
          <p:nvPr/>
        </p:nvSpPr>
        <p:spPr bwMode="auto">
          <a:xfrm>
            <a:off x="7523235" y="1910765"/>
            <a:ext cx="202696" cy="238891"/>
          </a:xfrm>
          <a:custGeom>
            <a:avLst/>
            <a:gdLst>
              <a:gd name="T0" fmla="*/ 5 w 21"/>
              <a:gd name="T1" fmla="*/ 3 h 25"/>
              <a:gd name="T2" fmla="*/ 5 w 21"/>
              <a:gd name="T3" fmla="*/ 3 h 25"/>
              <a:gd name="T4" fmla="*/ 6 w 21"/>
              <a:gd name="T5" fmla="*/ 5 h 25"/>
              <a:gd name="T6" fmla="*/ 6 w 21"/>
              <a:gd name="T7" fmla="*/ 6 h 25"/>
              <a:gd name="T8" fmla="*/ 8 w 21"/>
              <a:gd name="T9" fmla="*/ 8 h 25"/>
              <a:gd name="T10" fmla="*/ 6 w 21"/>
              <a:gd name="T11" fmla="*/ 14 h 25"/>
              <a:gd name="T12" fmla="*/ 2 w 21"/>
              <a:gd name="T13" fmla="*/ 21 h 25"/>
              <a:gd name="T14" fmla="*/ 2 w 21"/>
              <a:gd name="T15" fmla="*/ 21 h 25"/>
              <a:gd name="T16" fmla="*/ 3 w 21"/>
              <a:gd name="T17" fmla="*/ 21 h 25"/>
              <a:gd name="T18" fmla="*/ 19 w 21"/>
              <a:gd name="T19" fmla="*/ 21 h 25"/>
              <a:gd name="T20" fmla="*/ 19 w 21"/>
              <a:gd name="T21" fmla="*/ 21 h 25"/>
              <a:gd name="T22" fmla="*/ 19 w 21"/>
              <a:gd name="T23" fmla="*/ 21 h 25"/>
              <a:gd name="T24" fmla="*/ 15 w 21"/>
              <a:gd name="T25" fmla="*/ 14 h 25"/>
              <a:gd name="T26" fmla="*/ 13 w 21"/>
              <a:gd name="T27" fmla="*/ 8 h 25"/>
              <a:gd name="T28" fmla="*/ 15 w 21"/>
              <a:gd name="T29" fmla="*/ 6 h 25"/>
              <a:gd name="T30" fmla="*/ 16 w 21"/>
              <a:gd name="T31" fmla="*/ 5 h 25"/>
              <a:gd name="T32" fmla="*/ 16 w 21"/>
              <a:gd name="T33" fmla="*/ 3 h 25"/>
              <a:gd name="T34" fmla="*/ 16 w 21"/>
              <a:gd name="T35" fmla="*/ 3 h 25"/>
              <a:gd name="T36" fmla="*/ 5 w 21"/>
              <a:gd name="T37" fmla="*/ 3 h 25"/>
              <a:gd name="T38" fmla="*/ 3 w 21"/>
              <a:gd name="T39" fmla="*/ 22 h 25"/>
              <a:gd name="T40" fmla="*/ 19 w 21"/>
              <a:gd name="T41" fmla="*/ 22 h 25"/>
              <a:gd name="T42" fmla="*/ 19 w 21"/>
              <a:gd name="T43" fmla="*/ 25 h 25"/>
              <a:gd name="T44" fmla="*/ 2 w 21"/>
              <a:gd name="T45" fmla="*/ 25 h 25"/>
              <a:gd name="T46" fmla="*/ 3 w 21"/>
              <a:gd name="T47" fmla="*/ 22 h 25"/>
              <a:gd name="T48" fmla="*/ 9 w 21"/>
              <a:gd name="T49" fmla="*/ 16 h 25"/>
              <a:gd name="T50" fmla="*/ 13 w 21"/>
              <a:gd name="T51" fmla="*/ 18 h 25"/>
              <a:gd name="T52" fmla="*/ 5 w 21"/>
              <a:gd name="T53" fmla="*/ 18 h 25"/>
              <a:gd name="T54" fmla="*/ 9 w 21"/>
              <a:gd name="T55" fmla="*/ 16 h 25"/>
              <a:gd name="T56" fmla="*/ 9 w 21"/>
              <a:gd name="T57" fmla="*/ 2 h 25"/>
              <a:gd name="T58" fmla="*/ 11 w 21"/>
              <a:gd name="T59" fmla="*/ 3 h 25"/>
              <a:gd name="T60" fmla="*/ 6 w 21"/>
              <a:gd name="T61" fmla="*/ 3 h 25"/>
              <a:gd name="T62" fmla="*/ 9 w 21"/>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5">
                <a:moveTo>
                  <a:pt x="5" y="3"/>
                </a:moveTo>
                <a:cubicBezTo>
                  <a:pt x="5" y="3"/>
                  <a:pt x="5" y="3"/>
                  <a:pt x="5" y="3"/>
                </a:cubicBezTo>
                <a:cubicBezTo>
                  <a:pt x="5" y="4"/>
                  <a:pt x="5" y="5"/>
                  <a:pt x="6" y="5"/>
                </a:cubicBezTo>
                <a:cubicBezTo>
                  <a:pt x="6" y="5"/>
                  <a:pt x="6" y="6"/>
                  <a:pt x="6" y="6"/>
                </a:cubicBezTo>
                <a:cubicBezTo>
                  <a:pt x="7" y="6"/>
                  <a:pt x="8" y="7"/>
                  <a:pt x="8" y="8"/>
                </a:cubicBezTo>
                <a:cubicBezTo>
                  <a:pt x="8" y="10"/>
                  <a:pt x="8" y="14"/>
                  <a:pt x="6" y="14"/>
                </a:cubicBezTo>
                <a:cubicBezTo>
                  <a:pt x="4" y="15"/>
                  <a:pt x="2" y="18"/>
                  <a:pt x="2" y="21"/>
                </a:cubicBezTo>
                <a:cubicBezTo>
                  <a:pt x="2" y="21"/>
                  <a:pt x="2" y="21"/>
                  <a:pt x="2" y="21"/>
                </a:cubicBezTo>
                <a:cubicBezTo>
                  <a:pt x="2" y="21"/>
                  <a:pt x="2" y="21"/>
                  <a:pt x="3" y="21"/>
                </a:cubicBezTo>
                <a:cubicBezTo>
                  <a:pt x="19" y="21"/>
                  <a:pt x="19" y="21"/>
                  <a:pt x="19" y="21"/>
                </a:cubicBezTo>
                <a:cubicBezTo>
                  <a:pt x="19" y="21"/>
                  <a:pt x="19" y="21"/>
                  <a:pt x="19" y="21"/>
                </a:cubicBezTo>
                <a:cubicBezTo>
                  <a:pt x="19" y="21"/>
                  <a:pt x="19" y="21"/>
                  <a:pt x="19" y="21"/>
                </a:cubicBezTo>
                <a:cubicBezTo>
                  <a:pt x="19" y="18"/>
                  <a:pt x="18" y="15"/>
                  <a:pt x="15" y="14"/>
                </a:cubicBezTo>
                <a:cubicBezTo>
                  <a:pt x="14" y="14"/>
                  <a:pt x="14" y="10"/>
                  <a:pt x="13" y="8"/>
                </a:cubicBezTo>
                <a:cubicBezTo>
                  <a:pt x="13" y="7"/>
                  <a:pt x="14" y="6"/>
                  <a:pt x="15" y="6"/>
                </a:cubicBezTo>
                <a:cubicBezTo>
                  <a:pt x="15" y="6"/>
                  <a:pt x="15" y="5"/>
                  <a:pt x="16" y="5"/>
                </a:cubicBezTo>
                <a:cubicBezTo>
                  <a:pt x="16" y="5"/>
                  <a:pt x="16" y="4"/>
                  <a:pt x="16" y="3"/>
                </a:cubicBezTo>
                <a:cubicBezTo>
                  <a:pt x="16" y="3"/>
                  <a:pt x="16" y="3"/>
                  <a:pt x="16" y="3"/>
                </a:cubicBezTo>
                <a:cubicBezTo>
                  <a:pt x="16" y="0"/>
                  <a:pt x="5" y="0"/>
                  <a:pt x="5" y="3"/>
                </a:cubicBezTo>
                <a:close/>
                <a:moveTo>
                  <a:pt x="3" y="22"/>
                </a:moveTo>
                <a:cubicBezTo>
                  <a:pt x="19" y="22"/>
                  <a:pt x="19" y="22"/>
                  <a:pt x="19" y="22"/>
                </a:cubicBezTo>
                <a:cubicBezTo>
                  <a:pt x="21" y="22"/>
                  <a:pt x="21" y="25"/>
                  <a:pt x="19" y="25"/>
                </a:cubicBezTo>
                <a:cubicBezTo>
                  <a:pt x="2" y="25"/>
                  <a:pt x="2" y="25"/>
                  <a:pt x="2" y="25"/>
                </a:cubicBezTo>
                <a:cubicBezTo>
                  <a:pt x="1" y="25"/>
                  <a:pt x="0" y="22"/>
                  <a:pt x="3" y="22"/>
                </a:cubicBezTo>
                <a:close/>
                <a:moveTo>
                  <a:pt x="9" y="16"/>
                </a:moveTo>
                <a:cubicBezTo>
                  <a:pt x="14" y="16"/>
                  <a:pt x="14" y="18"/>
                  <a:pt x="13" y="18"/>
                </a:cubicBezTo>
                <a:cubicBezTo>
                  <a:pt x="5" y="18"/>
                  <a:pt x="5" y="18"/>
                  <a:pt x="5" y="18"/>
                </a:cubicBezTo>
                <a:cubicBezTo>
                  <a:pt x="4" y="18"/>
                  <a:pt x="4" y="16"/>
                  <a:pt x="9" y="16"/>
                </a:cubicBezTo>
                <a:close/>
                <a:moveTo>
                  <a:pt x="9" y="2"/>
                </a:moveTo>
                <a:cubicBezTo>
                  <a:pt x="11" y="1"/>
                  <a:pt x="12" y="2"/>
                  <a:pt x="11" y="3"/>
                </a:cubicBezTo>
                <a:cubicBezTo>
                  <a:pt x="11" y="4"/>
                  <a:pt x="6" y="4"/>
                  <a:pt x="6" y="3"/>
                </a:cubicBezTo>
                <a:cubicBezTo>
                  <a:pt x="6" y="2"/>
                  <a:pt x="8" y="2"/>
                  <a:pt x="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0" name="Freeform 205"/>
          <p:cNvSpPr>
            <a:spLocks noEditPoints="1"/>
          </p:cNvSpPr>
          <p:nvPr/>
        </p:nvSpPr>
        <p:spPr bwMode="auto">
          <a:xfrm>
            <a:off x="1277686" y="1939722"/>
            <a:ext cx="276897" cy="249750"/>
          </a:xfrm>
          <a:custGeom>
            <a:avLst/>
            <a:gdLst>
              <a:gd name="T0" fmla="*/ 21 w 29"/>
              <a:gd name="T1" fmla="*/ 9 h 26"/>
              <a:gd name="T2" fmla="*/ 29 w 29"/>
              <a:gd name="T3" fmla="*/ 9 h 26"/>
              <a:gd name="T4" fmla="*/ 29 w 29"/>
              <a:gd name="T5" fmla="*/ 10 h 26"/>
              <a:gd name="T6" fmla="*/ 22 w 29"/>
              <a:gd name="T7" fmla="*/ 11 h 26"/>
              <a:gd name="T8" fmla="*/ 28 w 29"/>
              <a:gd name="T9" fmla="*/ 23 h 26"/>
              <a:gd name="T10" fmla="*/ 28 w 29"/>
              <a:gd name="T11" fmla="*/ 11 h 26"/>
              <a:gd name="T12" fmla="*/ 23 w 29"/>
              <a:gd name="T13" fmla="*/ 11 h 26"/>
              <a:gd name="T14" fmla="*/ 23 w 29"/>
              <a:gd name="T15" fmla="*/ 24 h 26"/>
              <a:gd name="T16" fmla="*/ 28 w 29"/>
              <a:gd name="T17" fmla="*/ 23 h 26"/>
              <a:gd name="T18" fmla="*/ 0 w 29"/>
              <a:gd name="T19" fmla="*/ 9 h 26"/>
              <a:gd name="T20" fmla="*/ 8 w 29"/>
              <a:gd name="T21" fmla="*/ 9 h 26"/>
              <a:gd name="T22" fmla="*/ 8 w 29"/>
              <a:gd name="T23" fmla="*/ 10 h 26"/>
              <a:gd name="T24" fmla="*/ 1 w 29"/>
              <a:gd name="T25" fmla="*/ 11 h 26"/>
              <a:gd name="T26" fmla="*/ 1 w 29"/>
              <a:gd name="T27" fmla="*/ 6 h 26"/>
              <a:gd name="T28" fmla="*/ 15 w 29"/>
              <a:gd name="T29" fmla="*/ 0 h 26"/>
              <a:gd name="T30" fmla="*/ 29 w 29"/>
              <a:gd name="T31" fmla="*/ 7 h 26"/>
              <a:gd name="T32" fmla="*/ 29 w 29"/>
              <a:gd name="T33" fmla="*/ 8 h 26"/>
              <a:gd name="T34" fmla="*/ 0 w 29"/>
              <a:gd name="T35" fmla="*/ 8 h 26"/>
              <a:gd name="T36" fmla="*/ 1 w 29"/>
              <a:gd name="T37" fmla="*/ 6 h 26"/>
              <a:gd name="T38" fmla="*/ 25 w 29"/>
              <a:gd name="T39" fmla="*/ 6 h 26"/>
              <a:gd name="T40" fmla="*/ 25 w 29"/>
              <a:gd name="T41" fmla="*/ 6 h 26"/>
              <a:gd name="T42" fmla="*/ 15 w 29"/>
              <a:gd name="T43" fmla="*/ 2 h 26"/>
              <a:gd name="T44" fmla="*/ 5 w 29"/>
              <a:gd name="T45" fmla="*/ 6 h 26"/>
              <a:gd name="T46" fmla="*/ 0 w 29"/>
              <a:gd name="T47" fmla="*/ 26 h 26"/>
              <a:gd name="T48" fmla="*/ 1 w 29"/>
              <a:gd name="T49" fmla="*/ 24 h 26"/>
              <a:gd name="T50" fmla="*/ 29 w 29"/>
              <a:gd name="T51" fmla="*/ 25 h 26"/>
              <a:gd name="T52" fmla="*/ 29 w 29"/>
              <a:gd name="T53" fmla="*/ 26 h 26"/>
              <a:gd name="T54" fmla="*/ 0 w 29"/>
              <a:gd name="T55" fmla="*/ 26 h 26"/>
              <a:gd name="T56" fmla="*/ 7 w 29"/>
              <a:gd name="T57" fmla="*/ 11 h 26"/>
              <a:gd name="T58" fmla="*/ 2 w 29"/>
              <a:gd name="T59" fmla="*/ 11 h 26"/>
              <a:gd name="T60" fmla="*/ 2 w 29"/>
              <a:gd name="T61" fmla="*/ 23 h 26"/>
              <a:gd name="T62" fmla="*/ 7 w 29"/>
              <a:gd name="T63" fmla="*/ 24 h 26"/>
              <a:gd name="T64" fmla="*/ 11 w 29"/>
              <a:gd name="T65" fmla="*/ 10 h 26"/>
              <a:gd name="T66" fmla="*/ 11 w 29"/>
              <a:gd name="T67" fmla="*/ 9 h 26"/>
              <a:gd name="T68" fmla="*/ 19 w 29"/>
              <a:gd name="T69" fmla="*/ 9 h 26"/>
              <a:gd name="T70" fmla="*/ 18 w 29"/>
              <a:gd name="T71" fmla="*/ 11 h 26"/>
              <a:gd name="T72" fmla="*/ 11 w 29"/>
              <a:gd name="T73" fmla="*/ 10 h 26"/>
              <a:gd name="T74" fmla="*/ 17 w 29"/>
              <a:gd name="T75" fmla="*/ 11 h 26"/>
              <a:gd name="T76" fmla="*/ 12 w 29"/>
              <a:gd name="T77" fmla="*/ 11 h 26"/>
              <a:gd name="T78" fmla="*/ 12 w 29"/>
              <a:gd name="T79" fmla="*/ 23 h 26"/>
              <a:gd name="T80" fmla="*/ 17 w 29"/>
              <a:gd name="T8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6">
                <a:moveTo>
                  <a:pt x="21" y="10"/>
                </a:moveTo>
                <a:cubicBezTo>
                  <a:pt x="21" y="9"/>
                  <a:pt x="21" y="9"/>
                  <a:pt x="21" y="9"/>
                </a:cubicBezTo>
                <a:cubicBezTo>
                  <a:pt x="21" y="9"/>
                  <a:pt x="21" y="9"/>
                  <a:pt x="22" y="9"/>
                </a:cubicBezTo>
                <a:cubicBezTo>
                  <a:pt x="29" y="9"/>
                  <a:pt x="29" y="9"/>
                  <a:pt x="29" y="9"/>
                </a:cubicBezTo>
                <a:cubicBezTo>
                  <a:pt x="29" y="9"/>
                  <a:pt x="29" y="9"/>
                  <a:pt x="29" y="9"/>
                </a:cubicBezTo>
                <a:cubicBezTo>
                  <a:pt x="29" y="10"/>
                  <a:pt x="29" y="10"/>
                  <a:pt x="29" y="10"/>
                </a:cubicBezTo>
                <a:cubicBezTo>
                  <a:pt x="29" y="10"/>
                  <a:pt x="29" y="11"/>
                  <a:pt x="29" y="11"/>
                </a:cubicBezTo>
                <a:cubicBezTo>
                  <a:pt x="22" y="11"/>
                  <a:pt x="22" y="11"/>
                  <a:pt x="22" y="11"/>
                </a:cubicBezTo>
                <a:cubicBezTo>
                  <a:pt x="21" y="11"/>
                  <a:pt x="21" y="10"/>
                  <a:pt x="21" y="10"/>
                </a:cubicBezTo>
                <a:close/>
                <a:moveTo>
                  <a:pt x="28" y="23"/>
                </a:moveTo>
                <a:cubicBezTo>
                  <a:pt x="28" y="11"/>
                  <a:pt x="28" y="11"/>
                  <a:pt x="28" y="11"/>
                </a:cubicBezTo>
                <a:cubicBezTo>
                  <a:pt x="28" y="11"/>
                  <a:pt x="28" y="11"/>
                  <a:pt x="28" y="11"/>
                </a:cubicBezTo>
                <a:cubicBezTo>
                  <a:pt x="23" y="11"/>
                  <a:pt x="23" y="11"/>
                  <a:pt x="23" y="11"/>
                </a:cubicBezTo>
                <a:cubicBezTo>
                  <a:pt x="23" y="11"/>
                  <a:pt x="23" y="11"/>
                  <a:pt x="23" y="11"/>
                </a:cubicBezTo>
                <a:cubicBezTo>
                  <a:pt x="23" y="23"/>
                  <a:pt x="23" y="23"/>
                  <a:pt x="23" y="23"/>
                </a:cubicBezTo>
                <a:cubicBezTo>
                  <a:pt x="23" y="24"/>
                  <a:pt x="23" y="24"/>
                  <a:pt x="23" y="24"/>
                </a:cubicBezTo>
                <a:cubicBezTo>
                  <a:pt x="28" y="24"/>
                  <a:pt x="28" y="24"/>
                  <a:pt x="28" y="24"/>
                </a:cubicBezTo>
                <a:cubicBezTo>
                  <a:pt x="28" y="24"/>
                  <a:pt x="28" y="24"/>
                  <a:pt x="28" y="23"/>
                </a:cubicBezTo>
                <a:close/>
                <a:moveTo>
                  <a:pt x="0" y="10"/>
                </a:moveTo>
                <a:cubicBezTo>
                  <a:pt x="0" y="9"/>
                  <a:pt x="0" y="9"/>
                  <a:pt x="0" y="9"/>
                </a:cubicBezTo>
                <a:cubicBezTo>
                  <a:pt x="0" y="9"/>
                  <a:pt x="1" y="9"/>
                  <a:pt x="1" y="9"/>
                </a:cubicBezTo>
                <a:cubicBezTo>
                  <a:pt x="8" y="9"/>
                  <a:pt x="8" y="9"/>
                  <a:pt x="8" y="9"/>
                </a:cubicBezTo>
                <a:cubicBezTo>
                  <a:pt x="8" y="9"/>
                  <a:pt x="8" y="9"/>
                  <a:pt x="8" y="9"/>
                </a:cubicBezTo>
                <a:cubicBezTo>
                  <a:pt x="8" y="10"/>
                  <a:pt x="8" y="10"/>
                  <a:pt x="8" y="10"/>
                </a:cubicBezTo>
                <a:cubicBezTo>
                  <a:pt x="8" y="10"/>
                  <a:pt x="8" y="11"/>
                  <a:pt x="8" y="11"/>
                </a:cubicBezTo>
                <a:cubicBezTo>
                  <a:pt x="1" y="11"/>
                  <a:pt x="1" y="11"/>
                  <a:pt x="1" y="11"/>
                </a:cubicBezTo>
                <a:cubicBezTo>
                  <a:pt x="1" y="11"/>
                  <a:pt x="0" y="10"/>
                  <a:pt x="0" y="10"/>
                </a:cubicBezTo>
                <a:close/>
                <a:moveTo>
                  <a:pt x="1" y="6"/>
                </a:moveTo>
                <a:cubicBezTo>
                  <a:pt x="14" y="0"/>
                  <a:pt x="14" y="0"/>
                  <a:pt x="14" y="0"/>
                </a:cubicBezTo>
                <a:cubicBezTo>
                  <a:pt x="15" y="0"/>
                  <a:pt x="15" y="0"/>
                  <a:pt x="15" y="0"/>
                </a:cubicBezTo>
                <a:cubicBezTo>
                  <a:pt x="29" y="6"/>
                  <a:pt x="29" y="6"/>
                  <a:pt x="29" y="6"/>
                </a:cubicBezTo>
                <a:cubicBezTo>
                  <a:pt x="29" y="7"/>
                  <a:pt x="29" y="7"/>
                  <a:pt x="29" y="7"/>
                </a:cubicBezTo>
                <a:cubicBezTo>
                  <a:pt x="29" y="8"/>
                  <a:pt x="29" y="8"/>
                  <a:pt x="29" y="8"/>
                </a:cubicBezTo>
                <a:cubicBezTo>
                  <a:pt x="29" y="8"/>
                  <a:pt x="29" y="8"/>
                  <a:pt x="29" y="8"/>
                </a:cubicBezTo>
                <a:cubicBezTo>
                  <a:pt x="1" y="8"/>
                  <a:pt x="1" y="8"/>
                  <a:pt x="1" y="8"/>
                </a:cubicBezTo>
                <a:cubicBezTo>
                  <a:pt x="1" y="8"/>
                  <a:pt x="0" y="8"/>
                  <a:pt x="0" y="8"/>
                </a:cubicBezTo>
                <a:cubicBezTo>
                  <a:pt x="0" y="7"/>
                  <a:pt x="0" y="7"/>
                  <a:pt x="0" y="7"/>
                </a:cubicBezTo>
                <a:cubicBezTo>
                  <a:pt x="0" y="7"/>
                  <a:pt x="1" y="7"/>
                  <a:pt x="1" y="6"/>
                </a:cubicBezTo>
                <a:close/>
                <a:moveTo>
                  <a:pt x="5" y="6"/>
                </a:moveTo>
                <a:cubicBezTo>
                  <a:pt x="25" y="6"/>
                  <a:pt x="25" y="6"/>
                  <a:pt x="25" y="6"/>
                </a:cubicBezTo>
                <a:cubicBezTo>
                  <a:pt x="25" y="6"/>
                  <a:pt x="25" y="6"/>
                  <a:pt x="25" y="6"/>
                </a:cubicBezTo>
                <a:cubicBezTo>
                  <a:pt x="25" y="6"/>
                  <a:pt x="25" y="6"/>
                  <a:pt x="25" y="6"/>
                </a:cubicBezTo>
                <a:cubicBezTo>
                  <a:pt x="15" y="2"/>
                  <a:pt x="15" y="2"/>
                  <a:pt x="15" y="2"/>
                </a:cubicBezTo>
                <a:cubicBezTo>
                  <a:pt x="15" y="2"/>
                  <a:pt x="15" y="2"/>
                  <a:pt x="15" y="2"/>
                </a:cubicBezTo>
                <a:cubicBezTo>
                  <a:pt x="5" y="6"/>
                  <a:pt x="5" y="6"/>
                  <a:pt x="5" y="6"/>
                </a:cubicBezTo>
                <a:cubicBezTo>
                  <a:pt x="5" y="6"/>
                  <a:pt x="5" y="6"/>
                  <a:pt x="5" y="6"/>
                </a:cubicBezTo>
                <a:cubicBezTo>
                  <a:pt x="5" y="6"/>
                  <a:pt x="5" y="6"/>
                  <a:pt x="5" y="6"/>
                </a:cubicBezTo>
                <a:close/>
                <a:moveTo>
                  <a:pt x="0" y="26"/>
                </a:moveTo>
                <a:cubicBezTo>
                  <a:pt x="0" y="25"/>
                  <a:pt x="0" y="25"/>
                  <a:pt x="0" y="25"/>
                </a:cubicBezTo>
                <a:cubicBezTo>
                  <a:pt x="0" y="24"/>
                  <a:pt x="1" y="24"/>
                  <a:pt x="1" y="24"/>
                </a:cubicBezTo>
                <a:cubicBezTo>
                  <a:pt x="29" y="24"/>
                  <a:pt x="29" y="24"/>
                  <a:pt x="29" y="24"/>
                </a:cubicBezTo>
                <a:cubicBezTo>
                  <a:pt x="29" y="24"/>
                  <a:pt x="29" y="24"/>
                  <a:pt x="29" y="25"/>
                </a:cubicBezTo>
                <a:cubicBezTo>
                  <a:pt x="29" y="26"/>
                  <a:pt x="29" y="26"/>
                  <a:pt x="29" y="26"/>
                </a:cubicBezTo>
                <a:cubicBezTo>
                  <a:pt x="29" y="26"/>
                  <a:pt x="29" y="26"/>
                  <a:pt x="29" y="26"/>
                </a:cubicBezTo>
                <a:cubicBezTo>
                  <a:pt x="1" y="26"/>
                  <a:pt x="1" y="26"/>
                  <a:pt x="1" y="26"/>
                </a:cubicBezTo>
                <a:cubicBezTo>
                  <a:pt x="1" y="26"/>
                  <a:pt x="0" y="26"/>
                  <a:pt x="0" y="26"/>
                </a:cubicBezTo>
                <a:close/>
                <a:moveTo>
                  <a:pt x="7" y="23"/>
                </a:moveTo>
                <a:cubicBezTo>
                  <a:pt x="7" y="11"/>
                  <a:pt x="7" y="11"/>
                  <a:pt x="7" y="11"/>
                </a:cubicBezTo>
                <a:cubicBezTo>
                  <a:pt x="7" y="11"/>
                  <a:pt x="7" y="11"/>
                  <a:pt x="7" y="11"/>
                </a:cubicBezTo>
                <a:cubicBezTo>
                  <a:pt x="2" y="11"/>
                  <a:pt x="2" y="11"/>
                  <a:pt x="2" y="11"/>
                </a:cubicBezTo>
                <a:cubicBezTo>
                  <a:pt x="2" y="11"/>
                  <a:pt x="2" y="11"/>
                  <a:pt x="2" y="11"/>
                </a:cubicBezTo>
                <a:cubicBezTo>
                  <a:pt x="2" y="23"/>
                  <a:pt x="2" y="23"/>
                  <a:pt x="2" y="23"/>
                </a:cubicBezTo>
                <a:cubicBezTo>
                  <a:pt x="2" y="24"/>
                  <a:pt x="2" y="24"/>
                  <a:pt x="2" y="24"/>
                </a:cubicBezTo>
                <a:cubicBezTo>
                  <a:pt x="7" y="24"/>
                  <a:pt x="7" y="24"/>
                  <a:pt x="7" y="24"/>
                </a:cubicBezTo>
                <a:cubicBezTo>
                  <a:pt x="7" y="24"/>
                  <a:pt x="7" y="24"/>
                  <a:pt x="7" y="23"/>
                </a:cubicBezTo>
                <a:close/>
                <a:moveTo>
                  <a:pt x="11" y="10"/>
                </a:moveTo>
                <a:cubicBezTo>
                  <a:pt x="11" y="9"/>
                  <a:pt x="11" y="9"/>
                  <a:pt x="11" y="9"/>
                </a:cubicBezTo>
                <a:cubicBezTo>
                  <a:pt x="11" y="9"/>
                  <a:pt x="11" y="9"/>
                  <a:pt x="11" y="9"/>
                </a:cubicBezTo>
                <a:cubicBezTo>
                  <a:pt x="18" y="9"/>
                  <a:pt x="18" y="9"/>
                  <a:pt x="18" y="9"/>
                </a:cubicBezTo>
                <a:cubicBezTo>
                  <a:pt x="19" y="9"/>
                  <a:pt x="19" y="9"/>
                  <a:pt x="19" y="9"/>
                </a:cubicBezTo>
                <a:cubicBezTo>
                  <a:pt x="19" y="10"/>
                  <a:pt x="19" y="10"/>
                  <a:pt x="19" y="10"/>
                </a:cubicBezTo>
                <a:cubicBezTo>
                  <a:pt x="19" y="10"/>
                  <a:pt x="19" y="11"/>
                  <a:pt x="18" y="11"/>
                </a:cubicBezTo>
                <a:cubicBezTo>
                  <a:pt x="11" y="11"/>
                  <a:pt x="11" y="11"/>
                  <a:pt x="11" y="11"/>
                </a:cubicBezTo>
                <a:cubicBezTo>
                  <a:pt x="11" y="11"/>
                  <a:pt x="11" y="10"/>
                  <a:pt x="11" y="10"/>
                </a:cubicBezTo>
                <a:close/>
                <a:moveTo>
                  <a:pt x="17" y="23"/>
                </a:moveTo>
                <a:cubicBezTo>
                  <a:pt x="17" y="11"/>
                  <a:pt x="17" y="11"/>
                  <a:pt x="17" y="11"/>
                </a:cubicBezTo>
                <a:cubicBezTo>
                  <a:pt x="17" y="11"/>
                  <a:pt x="17" y="11"/>
                  <a:pt x="17" y="11"/>
                </a:cubicBezTo>
                <a:cubicBezTo>
                  <a:pt x="12" y="11"/>
                  <a:pt x="12" y="11"/>
                  <a:pt x="12" y="11"/>
                </a:cubicBezTo>
                <a:cubicBezTo>
                  <a:pt x="12" y="11"/>
                  <a:pt x="12" y="11"/>
                  <a:pt x="12" y="11"/>
                </a:cubicBezTo>
                <a:cubicBezTo>
                  <a:pt x="12" y="23"/>
                  <a:pt x="12" y="23"/>
                  <a:pt x="12" y="23"/>
                </a:cubicBezTo>
                <a:cubicBezTo>
                  <a:pt x="12" y="24"/>
                  <a:pt x="12" y="24"/>
                  <a:pt x="12" y="24"/>
                </a:cubicBezTo>
                <a:cubicBezTo>
                  <a:pt x="17" y="24"/>
                  <a:pt x="17" y="24"/>
                  <a:pt x="17" y="24"/>
                </a:cubicBezTo>
                <a:cubicBezTo>
                  <a:pt x="17" y="24"/>
                  <a:pt x="17" y="24"/>
                  <a:pt x="17" y="2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1" name="Freeform 207"/>
          <p:cNvSpPr>
            <a:spLocks noEditPoints="1"/>
          </p:cNvSpPr>
          <p:nvPr/>
        </p:nvSpPr>
        <p:spPr bwMode="auto">
          <a:xfrm>
            <a:off x="9347491" y="1881809"/>
            <a:ext cx="296804" cy="287756"/>
          </a:xfrm>
          <a:custGeom>
            <a:avLst/>
            <a:gdLst>
              <a:gd name="T0" fmla="*/ 9 w 31"/>
              <a:gd name="T1" fmla="*/ 21 h 30"/>
              <a:gd name="T2" fmla="*/ 10 w 31"/>
              <a:gd name="T3" fmla="*/ 22 h 30"/>
              <a:gd name="T4" fmla="*/ 10 w 31"/>
              <a:gd name="T5" fmla="*/ 23 h 30"/>
              <a:gd name="T6" fmla="*/ 3 w 31"/>
              <a:gd name="T7" fmla="*/ 30 h 30"/>
              <a:gd name="T8" fmla="*/ 3 w 31"/>
              <a:gd name="T9" fmla="*/ 30 h 30"/>
              <a:gd name="T10" fmla="*/ 1 w 31"/>
              <a:gd name="T11" fmla="*/ 29 h 30"/>
              <a:gd name="T12" fmla="*/ 1 w 31"/>
              <a:gd name="T13" fmla="*/ 29 h 30"/>
              <a:gd name="T14" fmla="*/ 1 w 31"/>
              <a:gd name="T15" fmla="*/ 28 h 30"/>
              <a:gd name="T16" fmla="*/ 8 w 31"/>
              <a:gd name="T17" fmla="*/ 21 h 30"/>
              <a:gd name="T18" fmla="*/ 9 w 31"/>
              <a:gd name="T19" fmla="*/ 21 h 30"/>
              <a:gd name="T20" fmla="*/ 20 w 31"/>
              <a:gd name="T21" fmla="*/ 3 h 30"/>
              <a:gd name="T22" fmla="*/ 20 w 31"/>
              <a:gd name="T23" fmla="*/ 3 h 30"/>
              <a:gd name="T24" fmla="*/ 19 w 31"/>
              <a:gd name="T25" fmla="*/ 5 h 30"/>
              <a:gd name="T26" fmla="*/ 19 w 31"/>
              <a:gd name="T27" fmla="*/ 6 h 30"/>
              <a:gd name="T28" fmla="*/ 18 w 31"/>
              <a:gd name="T29" fmla="*/ 9 h 30"/>
              <a:gd name="T30" fmla="*/ 12 w 31"/>
              <a:gd name="T31" fmla="*/ 12 h 30"/>
              <a:gd name="T32" fmla="*/ 5 w 31"/>
              <a:gd name="T33" fmla="*/ 14 h 30"/>
              <a:gd name="T34" fmla="*/ 4 w 31"/>
              <a:gd name="T35" fmla="*/ 14 h 30"/>
              <a:gd name="T36" fmla="*/ 4 w 31"/>
              <a:gd name="T37" fmla="*/ 15 h 30"/>
              <a:gd name="T38" fmla="*/ 16 w 31"/>
              <a:gd name="T39" fmla="*/ 27 h 30"/>
              <a:gd name="T40" fmla="*/ 17 w 31"/>
              <a:gd name="T41" fmla="*/ 27 h 30"/>
              <a:gd name="T42" fmla="*/ 17 w 31"/>
              <a:gd name="T43" fmla="*/ 27 h 30"/>
              <a:gd name="T44" fmla="*/ 19 w 31"/>
              <a:gd name="T45" fmla="*/ 19 h 30"/>
              <a:gd name="T46" fmla="*/ 22 w 31"/>
              <a:gd name="T47" fmla="*/ 13 h 30"/>
              <a:gd name="T48" fmla="*/ 25 w 31"/>
              <a:gd name="T49" fmla="*/ 12 h 30"/>
              <a:gd name="T50" fmla="*/ 26 w 31"/>
              <a:gd name="T51" fmla="*/ 12 h 30"/>
              <a:gd name="T52" fmla="*/ 28 w 31"/>
              <a:gd name="T53" fmla="*/ 11 h 30"/>
              <a:gd name="T54" fmla="*/ 28 w 31"/>
              <a:gd name="T55" fmla="*/ 11 h 30"/>
              <a:gd name="T56" fmla="*/ 20 w 31"/>
              <a:gd name="T57" fmla="*/ 3 h 30"/>
              <a:gd name="T58" fmla="*/ 14 w 31"/>
              <a:gd name="T59" fmla="*/ 15 h 30"/>
              <a:gd name="T60" fmla="*/ 9 w 31"/>
              <a:gd name="T61" fmla="*/ 14 h 30"/>
              <a:gd name="T62" fmla="*/ 15 w 31"/>
              <a:gd name="T63" fmla="*/ 20 h 30"/>
              <a:gd name="T64" fmla="*/ 14 w 31"/>
              <a:gd name="T65" fmla="*/ 15 h 30"/>
              <a:gd name="T66" fmla="*/ 24 w 31"/>
              <a:gd name="T67" fmla="*/ 4 h 30"/>
              <a:gd name="T68" fmla="*/ 25 w 31"/>
              <a:gd name="T69" fmla="*/ 7 h 30"/>
              <a:gd name="T70" fmla="*/ 21 w 31"/>
              <a:gd name="T71" fmla="*/ 4 h 30"/>
              <a:gd name="T72" fmla="*/ 24 w 31"/>
              <a:gd name="T7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0">
                <a:moveTo>
                  <a:pt x="9" y="21"/>
                </a:moveTo>
                <a:cubicBezTo>
                  <a:pt x="10" y="22"/>
                  <a:pt x="10" y="22"/>
                  <a:pt x="10" y="22"/>
                </a:cubicBezTo>
                <a:cubicBezTo>
                  <a:pt x="11" y="22"/>
                  <a:pt x="11" y="23"/>
                  <a:pt x="10" y="23"/>
                </a:cubicBezTo>
                <a:cubicBezTo>
                  <a:pt x="3" y="30"/>
                  <a:pt x="3" y="30"/>
                  <a:pt x="3" y="30"/>
                </a:cubicBezTo>
                <a:cubicBezTo>
                  <a:pt x="3" y="30"/>
                  <a:pt x="3" y="30"/>
                  <a:pt x="3" y="30"/>
                </a:cubicBezTo>
                <a:cubicBezTo>
                  <a:pt x="1" y="29"/>
                  <a:pt x="1" y="29"/>
                  <a:pt x="1" y="29"/>
                </a:cubicBezTo>
                <a:cubicBezTo>
                  <a:pt x="1" y="29"/>
                  <a:pt x="1" y="29"/>
                  <a:pt x="1" y="29"/>
                </a:cubicBezTo>
                <a:cubicBezTo>
                  <a:pt x="0" y="29"/>
                  <a:pt x="1" y="29"/>
                  <a:pt x="1" y="28"/>
                </a:cubicBezTo>
                <a:cubicBezTo>
                  <a:pt x="8" y="21"/>
                  <a:pt x="8" y="21"/>
                  <a:pt x="8" y="21"/>
                </a:cubicBezTo>
                <a:cubicBezTo>
                  <a:pt x="8" y="21"/>
                  <a:pt x="9" y="21"/>
                  <a:pt x="9" y="21"/>
                </a:cubicBezTo>
                <a:close/>
                <a:moveTo>
                  <a:pt x="20" y="3"/>
                </a:moveTo>
                <a:cubicBezTo>
                  <a:pt x="20" y="3"/>
                  <a:pt x="20" y="3"/>
                  <a:pt x="20" y="3"/>
                </a:cubicBezTo>
                <a:cubicBezTo>
                  <a:pt x="19" y="3"/>
                  <a:pt x="19" y="4"/>
                  <a:pt x="19" y="5"/>
                </a:cubicBezTo>
                <a:cubicBezTo>
                  <a:pt x="19" y="5"/>
                  <a:pt x="19" y="6"/>
                  <a:pt x="19" y="6"/>
                </a:cubicBezTo>
                <a:cubicBezTo>
                  <a:pt x="19" y="7"/>
                  <a:pt x="19" y="8"/>
                  <a:pt x="18" y="9"/>
                </a:cubicBezTo>
                <a:cubicBezTo>
                  <a:pt x="17" y="10"/>
                  <a:pt x="14" y="13"/>
                  <a:pt x="12" y="12"/>
                </a:cubicBezTo>
                <a:cubicBezTo>
                  <a:pt x="10" y="11"/>
                  <a:pt x="6" y="12"/>
                  <a:pt x="5" y="14"/>
                </a:cubicBezTo>
                <a:cubicBezTo>
                  <a:pt x="4" y="14"/>
                  <a:pt x="4" y="14"/>
                  <a:pt x="4" y="14"/>
                </a:cubicBezTo>
                <a:cubicBezTo>
                  <a:pt x="4" y="14"/>
                  <a:pt x="4" y="14"/>
                  <a:pt x="4" y="15"/>
                </a:cubicBezTo>
                <a:cubicBezTo>
                  <a:pt x="16" y="27"/>
                  <a:pt x="16" y="27"/>
                  <a:pt x="16" y="27"/>
                </a:cubicBezTo>
                <a:cubicBezTo>
                  <a:pt x="17" y="27"/>
                  <a:pt x="17" y="27"/>
                  <a:pt x="17" y="27"/>
                </a:cubicBezTo>
                <a:cubicBezTo>
                  <a:pt x="17" y="27"/>
                  <a:pt x="17" y="27"/>
                  <a:pt x="17" y="27"/>
                </a:cubicBezTo>
                <a:cubicBezTo>
                  <a:pt x="19" y="25"/>
                  <a:pt x="20" y="21"/>
                  <a:pt x="19" y="19"/>
                </a:cubicBezTo>
                <a:cubicBezTo>
                  <a:pt x="18" y="17"/>
                  <a:pt x="21" y="14"/>
                  <a:pt x="22" y="13"/>
                </a:cubicBezTo>
                <a:cubicBezTo>
                  <a:pt x="23" y="12"/>
                  <a:pt x="24" y="12"/>
                  <a:pt x="25" y="12"/>
                </a:cubicBezTo>
                <a:cubicBezTo>
                  <a:pt x="26" y="12"/>
                  <a:pt x="26" y="12"/>
                  <a:pt x="26" y="12"/>
                </a:cubicBezTo>
                <a:cubicBezTo>
                  <a:pt x="27" y="12"/>
                  <a:pt x="28" y="12"/>
                  <a:pt x="28" y="11"/>
                </a:cubicBezTo>
                <a:cubicBezTo>
                  <a:pt x="28" y="11"/>
                  <a:pt x="28" y="11"/>
                  <a:pt x="28" y="11"/>
                </a:cubicBezTo>
                <a:cubicBezTo>
                  <a:pt x="31" y="8"/>
                  <a:pt x="23" y="0"/>
                  <a:pt x="20" y="3"/>
                </a:cubicBezTo>
                <a:close/>
                <a:moveTo>
                  <a:pt x="14" y="15"/>
                </a:moveTo>
                <a:cubicBezTo>
                  <a:pt x="10" y="11"/>
                  <a:pt x="8" y="13"/>
                  <a:pt x="9" y="14"/>
                </a:cubicBezTo>
                <a:cubicBezTo>
                  <a:pt x="15" y="20"/>
                  <a:pt x="15" y="20"/>
                  <a:pt x="15" y="20"/>
                </a:cubicBezTo>
                <a:cubicBezTo>
                  <a:pt x="15" y="21"/>
                  <a:pt x="18" y="19"/>
                  <a:pt x="14" y="15"/>
                </a:cubicBezTo>
                <a:close/>
                <a:moveTo>
                  <a:pt x="24" y="4"/>
                </a:moveTo>
                <a:cubicBezTo>
                  <a:pt x="26" y="6"/>
                  <a:pt x="26" y="7"/>
                  <a:pt x="25" y="7"/>
                </a:cubicBezTo>
                <a:cubicBezTo>
                  <a:pt x="24" y="8"/>
                  <a:pt x="20" y="4"/>
                  <a:pt x="21" y="4"/>
                </a:cubicBezTo>
                <a:cubicBezTo>
                  <a:pt x="21" y="3"/>
                  <a:pt x="23" y="4"/>
                  <a:pt x="2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2" name="Freeform 208"/>
          <p:cNvSpPr>
            <a:spLocks/>
          </p:cNvSpPr>
          <p:nvPr/>
        </p:nvSpPr>
        <p:spPr bwMode="auto">
          <a:xfrm>
            <a:off x="10652343" y="1890858"/>
            <a:ext cx="153832" cy="287756"/>
          </a:xfrm>
          <a:custGeom>
            <a:avLst/>
            <a:gdLst>
              <a:gd name="T0" fmla="*/ 0 w 85"/>
              <a:gd name="T1" fmla="*/ 0 h 159"/>
              <a:gd name="T2" fmla="*/ 74 w 85"/>
              <a:gd name="T3" fmla="*/ 0 h 159"/>
              <a:gd name="T4" fmla="*/ 48 w 85"/>
              <a:gd name="T5" fmla="*/ 53 h 159"/>
              <a:gd name="T6" fmla="*/ 85 w 85"/>
              <a:gd name="T7" fmla="*/ 53 h 159"/>
              <a:gd name="T8" fmla="*/ 21 w 85"/>
              <a:gd name="T9" fmla="*/ 159 h 159"/>
              <a:gd name="T10" fmla="*/ 21 w 85"/>
              <a:gd name="T11" fmla="*/ 85 h 159"/>
              <a:gd name="T12" fmla="*/ 0 w 85"/>
              <a:gd name="T13" fmla="*/ 85 h 159"/>
              <a:gd name="T14" fmla="*/ 0 w 85"/>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59">
                <a:moveTo>
                  <a:pt x="0" y="0"/>
                </a:moveTo>
                <a:lnTo>
                  <a:pt x="74" y="0"/>
                </a:lnTo>
                <a:lnTo>
                  <a:pt x="48" y="53"/>
                </a:lnTo>
                <a:lnTo>
                  <a:pt x="85" y="53"/>
                </a:lnTo>
                <a:lnTo>
                  <a:pt x="21" y="159"/>
                </a:lnTo>
                <a:lnTo>
                  <a:pt x="21" y="85"/>
                </a:lnTo>
                <a:lnTo>
                  <a:pt x="0" y="85"/>
                </a:lnTo>
                <a:lnTo>
                  <a:pt x="0" y="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3" name="Freeform 209"/>
          <p:cNvSpPr>
            <a:spLocks noEditPoints="1"/>
          </p:cNvSpPr>
          <p:nvPr/>
        </p:nvSpPr>
        <p:spPr bwMode="auto">
          <a:xfrm>
            <a:off x="6833709" y="4375684"/>
            <a:ext cx="345668" cy="269658"/>
          </a:xfrm>
          <a:custGeom>
            <a:avLst/>
            <a:gdLst>
              <a:gd name="T0" fmla="*/ 17 w 36"/>
              <a:gd name="T1" fmla="*/ 4 h 28"/>
              <a:gd name="T2" fmla="*/ 17 w 36"/>
              <a:gd name="T3" fmla="*/ 4 h 28"/>
              <a:gd name="T4" fmla="*/ 17 w 36"/>
              <a:gd name="T5" fmla="*/ 15 h 28"/>
              <a:gd name="T6" fmla="*/ 7 w 36"/>
              <a:gd name="T7" fmla="*/ 9 h 28"/>
              <a:gd name="T8" fmla="*/ 7 w 36"/>
              <a:gd name="T9" fmla="*/ 9 h 28"/>
              <a:gd name="T10" fmla="*/ 19 w 36"/>
              <a:gd name="T11" fmla="*/ 14 h 28"/>
              <a:gd name="T12" fmla="*/ 19 w 36"/>
              <a:gd name="T13" fmla="*/ 15 h 28"/>
              <a:gd name="T14" fmla="*/ 30 w 36"/>
              <a:gd name="T15" fmla="*/ 9 h 28"/>
              <a:gd name="T16" fmla="*/ 19 w 36"/>
              <a:gd name="T17" fmla="*/ 4 h 28"/>
              <a:gd name="T18" fmla="*/ 19 w 36"/>
              <a:gd name="T19" fmla="*/ 4 h 28"/>
              <a:gd name="T20" fmla="*/ 5 w 36"/>
              <a:gd name="T21" fmla="*/ 10 h 28"/>
              <a:gd name="T22" fmla="*/ 0 w 36"/>
              <a:gd name="T23" fmla="*/ 12 h 28"/>
              <a:gd name="T24" fmla="*/ 0 w 36"/>
              <a:gd name="T25" fmla="*/ 13 h 28"/>
              <a:gd name="T26" fmla="*/ 12 w 36"/>
              <a:gd name="T27" fmla="*/ 18 h 28"/>
              <a:gd name="T28" fmla="*/ 16 w 36"/>
              <a:gd name="T29" fmla="*/ 16 h 28"/>
              <a:gd name="T30" fmla="*/ 36 w 36"/>
              <a:gd name="T31" fmla="*/ 6 h 28"/>
              <a:gd name="T32" fmla="*/ 36 w 36"/>
              <a:gd name="T33" fmla="*/ 6 h 28"/>
              <a:gd name="T34" fmla="*/ 31 w 36"/>
              <a:gd name="T35" fmla="*/ 8 h 28"/>
              <a:gd name="T36" fmla="*/ 20 w 36"/>
              <a:gd name="T37" fmla="*/ 3 h 28"/>
              <a:gd name="T38" fmla="*/ 24 w 36"/>
              <a:gd name="T39" fmla="*/ 0 h 28"/>
              <a:gd name="T40" fmla="*/ 36 w 36"/>
              <a:gd name="T41" fmla="*/ 6 h 28"/>
              <a:gd name="T42" fmla="*/ 36 w 36"/>
              <a:gd name="T43" fmla="*/ 12 h 28"/>
              <a:gd name="T44" fmla="*/ 25 w 36"/>
              <a:gd name="T45" fmla="*/ 18 h 28"/>
              <a:gd name="T46" fmla="*/ 20 w 36"/>
              <a:gd name="T47" fmla="*/ 16 h 28"/>
              <a:gd name="T48" fmla="*/ 20 w 36"/>
              <a:gd name="T49" fmla="*/ 15 h 28"/>
              <a:gd name="T50" fmla="*/ 31 w 36"/>
              <a:gd name="T51" fmla="*/ 10 h 28"/>
              <a:gd name="T52" fmla="*/ 16 w 36"/>
              <a:gd name="T53" fmla="*/ 2 h 28"/>
              <a:gd name="T54" fmla="*/ 11 w 36"/>
              <a:gd name="T55" fmla="*/ 0 h 28"/>
              <a:gd name="T56" fmla="*/ 0 w 36"/>
              <a:gd name="T57" fmla="*/ 6 h 28"/>
              <a:gd name="T58" fmla="*/ 5 w 36"/>
              <a:gd name="T59" fmla="*/ 8 h 28"/>
              <a:gd name="T60" fmla="*/ 16 w 36"/>
              <a:gd name="T61" fmla="*/ 3 h 28"/>
              <a:gd name="T62" fmla="*/ 16 w 36"/>
              <a:gd name="T63" fmla="*/ 2 h 28"/>
              <a:gd name="T64" fmla="*/ 19 w 36"/>
              <a:gd name="T65" fmla="*/ 28 h 28"/>
              <a:gd name="T66" fmla="*/ 19 w 36"/>
              <a:gd name="T67" fmla="*/ 28 h 28"/>
              <a:gd name="T68" fmla="*/ 30 w 36"/>
              <a:gd name="T69" fmla="*/ 22 h 28"/>
              <a:gd name="T70" fmla="*/ 30 w 36"/>
              <a:gd name="T71" fmla="*/ 17 h 28"/>
              <a:gd name="T72" fmla="*/ 25 w 36"/>
              <a:gd name="T73" fmla="*/ 19 h 28"/>
              <a:gd name="T74" fmla="*/ 24 w 36"/>
              <a:gd name="T75" fmla="*/ 19 h 28"/>
              <a:gd name="T76" fmla="*/ 19 w 36"/>
              <a:gd name="T77" fmla="*/ 17 h 28"/>
              <a:gd name="T78" fmla="*/ 19 w 36"/>
              <a:gd name="T79" fmla="*/ 17 h 28"/>
              <a:gd name="T80" fmla="*/ 6 w 36"/>
              <a:gd name="T81" fmla="*/ 17 h 28"/>
              <a:gd name="T82" fmla="*/ 11 w 36"/>
              <a:gd name="T83" fmla="*/ 19 h 28"/>
              <a:gd name="T84" fmla="*/ 17 w 36"/>
              <a:gd name="T85" fmla="*/ 17 h 28"/>
              <a:gd name="T86" fmla="*/ 17 w 36"/>
              <a:gd name="T87" fmla="*/ 17 h 28"/>
              <a:gd name="T88" fmla="*/ 17 w 36"/>
              <a:gd name="T89" fmla="*/ 28 h 28"/>
              <a:gd name="T90" fmla="*/ 6 w 36"/>
              <a:gd name="T91" fmla="*/ 23 h 28"/>
              <a:gd name="T92" fmla="*/ 6 w 36"/>
              <a:gd name="T9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28">
                <a:moveTo>
                  <a:pt x="7" y="9"/>
                </a:moveTo>
                <a:cubicBezTo>
                  <a:pt x="17" y="4"/>
                  <a:pt x="17" y="4"/>
                  <a:pt x="17" y="4"/>
                </a:cubicBezTo>
                <a:cubicBezTo>
                  <a:pt x="17" y="4"/>
                  <a:pt x="17" y="4"/>
                  <a:pt x="17" y="4"/>
                </a:cubicBezTo>
                <a:cubicBezTo>
                  <a:pt x="17" y="4"/>
                  <a:pt x="17" y="4"/>
                  <a:pt x="17" y="4"/>
                </a:cubicBezTo>
                <a:cubicBezTo>
                  <a:pt x="17" y="14"/>
                  <a:pt x="17" y="14"/>
                  <a:pt x="17" y="14"/>
                </a:cubicBezTo>
                <a:cubicBezTo>
                  <a:pt x="17" y="14"/>
                  <a:pt x="17" y="15"/>
                  <a:pt x="17" y="15"/>
                </a:cubicBezTo>
                <a:cubicBezTo>
                  <a:pt x="17" y="15"/>
                  <a:pt x="17" y="15"/>
                  <a:pt x="17" y="15"/>
                </a:cubicBezTo>
                <a:cubicBezTo>
                  <a:pt x="7" y="9"/>
                  <a:pt x="7" y="9"/>
                  <a:pt x="7" y="9"/>
                </a:cubicBezTo>
                <a:cubicBezTo>
                  <a:pt x="6" y="9"/>
                  <a:pt x="6" y="9"/>
                  <a:pt x="6" y="9"/>
                </a:cubicBezTo>
                <a:cubicBezTo>
                  <a:pt x="6" y="9"/>
                  <a:pt x="6" y="9"/>
                  <a:pt x="7" y="9"/>
                </a:cubicBezTo>
                <a:close/>
                <a:moveTo>
                  <a:pt x="19" y="4"/>
                </a:moveTo>
                <a:cubicBezTo>
                  <a:pt x="19" y="14"/>
                  <a:pt x="19" y="14"/>
                  <a:pt x="19" y="14"/>
                </a:cubicBezTo>
                <a:cubicBezTo>
                  <a:pt x="19" y="14"/>
                  <a:pt x="19" y="15"/>
                  <a:pt x="19" y="15"/>
                </a:cubicBezTo>
                <a:cubicBezTo>
                  <a:pt x="19" y="15"/>
                  <a:pt x="19" y="15"/>
                  <a:pt x="19" y="15"/>
                </a:cubicBezTo>
                <a:cubicBezTo>
                  <a:pt x="29" y="9"/>
                  <a:pt x="29" y="9"/>
                  <a:pt x="29" y="9"/>
                </a:cubicBezTo>
                <a:cubicBezTo>
                  <a:pt x="30" y="9"/>
                  <a:pt x="30" y="9"/>
                  <a:pt x="30" y="9"/>
                </a:cubicBezTo>
                <a:cubicBezTo>
                  <a:pt x="30" y="9"/>
                  <a:pt x="30" y="9"/>
                  <a:pt x="29" y="9"/>
                </a:cubicBezTo>
                <a:cubicBezTo>
                  <a:pt x="19" y="4"/>
                  <a:pt x="19" y="4"/>
                  <a:pt x="19" y="4"/>
                </a:cubicBezTo>
                <a:cubicBezTo>
                  <a:pt x="19" y="4"/>
                  <a:pt x="19" y="4"/>
                  <a:pt x="19" y="4"/>
                </a:cubicBezTo>
                <a:cubicBezTo>
                  <a:pt x="19" y="4"/>
                  <a:pt x="19" y="4"/>
                  <a:pt x="19" y="4"/>
                </a:cubicBezTo>
                <a:close/>
                <a:moveTo>
                  <a:pt x="16" y="15"/>
                </a:moveTo>
                <a:cubicBezTo>
                  <a:pt x="5" y="10"/>
                  <a:pt x="5" y="10"/>
                  <a:pt x="5" y="10"/>
                </a:cubicBezTo>
                <a:cubicBezTo>
                  <a:pt x="5" y="10"/>
                  <a:pt x="5" y="10"/>
                  <a:pt x="5" y="10"/>
                </a:cubicBezTo>
                <a:cubicBezTo>
                  <a:pt x="0" y="12"/>
                  <a:pt x="0" y="12"/>
                  <a:pt x="0" y="12"/>
                </a:cubicBezTo>
                <a:cubicBezTo>
                  <a:pt x="0" y="12"/>
                  <a:pt x="0" y="12"/>
                  <a:pt x="0" y="12"/>
                </a:cubicBezTo>
                <a:cubicBezTo>
                  <a:pt x="0" y="13"/>
                  <a:pt x="0" y="13"/>
                  <a:pt x="0" y="13"/>
                </a:cubicBezTo>
                <a:cubicBezTo>
                  <a:pt x="11" y="18"/>
                  <a:pt x="11" y="18"/>
                  <a:pt x="11" y="18"/>
                </a:cubicBezTo>
                <a:cubicBezTo>
                  <a:pt x="11" y="18"/>
                  <a:pt x="12" y="18"/>
                  <a:pt x="12" y="18"/>
                </a:cubicBezTo>
                <a:cubicBezTo>
                  <a:pt x="16" y="16"/>
                  <a:pt x="16" y="16"/>
                  <a:pt x="16" y="16"/>
                </a:cubicBezTo>
                <a:cubicBezTo>
                  <a:pt x="16" y="16"/>
                  <a:pt x="16" y="16"/>
                  <a:pt x="16" y="16"/>
                </a:cubicBezTo>
                <a:cubicBezTo>
                  <a:pt x="16" y="16"/>
                  <a:pt x="16" y="15"/>
                  <a:pt x="16" y="15"/>
                </a:cubicBezTo>
                <a:close/>
                <a:moveTo>
                  <a:pt x="36" y="6"/>
                </a:moveTo>
                <a:cubicBezTo>
                  <a:pt x="36" y="6"/>
                  <a:pt x="36" y="6"/>
                  <a:pt x="36" y="6"/>
                </a:cubicBezTo>
                <a:cubicBezTo>
                  <a:pt x="36" y="6"/>
                  <a:pt x="36" y="6"/>
                  <a:pt x="36" y="6"/>
                </a:cubicBezTo>
                <a:cubicBezTo>
                  <a:pt x="31" y="8"/>
                  <a:pt x="31" y="8"/>
                  <a:pt x="31" y="8"/>
                </a:cubicBezTo>
                <a:cubicBezTo>
                  <a:pt x="31" y="8"/>
                  <a:pt x="31" y="8"/>
                  <a:pt x="31" y="8"/>
                </a:cubicBezTo>
                <a:cubicBezTo>
                  <a:pt x="20" y="3"/>
                  <a:pt x="20" y="3"/>
                  <a:pt x="20" y="3"/>
                </a:cubicBezTo>
                <a:cubicBezTo>
                  <a:pt x="20" y="3"/>
                  <a:pt x="20" y="3"/>
                  <a:pt x="20" y="3"/>
                </a:cubicBezTo>
                <a:cubicBezTo>
                  <a:pt x="20" y="3"/>
                  <a:pt x="20" y="2"/>
                  <a:pt x="20" y="2"/>
                </a:cubicBezTo>
                <a:cubicBezTo>
                  <a:pt x="24" y="0"/>
                  <a:pt x="24" y="0"/>
                  <a:pt x="24" y="0"/>
                </a:cubicBezTo>
                <a:cubicBezTo>
                  <a:pt x="24" y="0"/>
                  <a:pt x="25" y="0"/>
                  <a:pt x="25" y="0"/>
                </a:cubicBezTo>
                <a:cubicBezTo>
                  <a:pt x="36" y="6"/>
                  <a:pt x="36" y="6"/>
                  <a:pt x="36" y="6"/>
                </a:cubicBezTo>
                <a:close/>
                <a:moveTo>
                  <a:pt x="36" y="12"/>
                </a:moveTo>
                <a:cubicBezTo>
                  <a:pt x="36" y="12"/>
                  <a:pt x="36" y="12"/>
                  <a:pt x="36" y="12"/>
                </a:cubicBezTo>
                <a:cubicBezTo>
                  <a:pt x="36" y="13"/>
                  <a:pt x="36" y="13"/>
                  <a:pt x="36" y="13"/>
                </a:cubicBezTo>
                <a:cubicBezTo>
                  <a:pt x="25" y="18"/>
                  <a:pt x="25" y="18"/>
                  <a:pt x="25" y="18"/>
                </a:cubicBezTo>
                <a:cubicBezTo>
                  <a:pt x="25" y="18"/>
                  <a:pt x="24" y="18"/>
                  <a:pt x="24" y="18"/>
                </a:cubicBezTo>
                <a:cubicBezTo>
                  <a:pt x="20" y="16"/>
                  <a:pt x="20" y="16"/>
                  <a:pt x="20" y="16"/>
                </a:cubicBezTo>
                <a:cubicBezTo>
                  <a:pt x="20" y="16"/>
                  <a:pt x="20" y="16"/>
                  <a:pt x="20" y="16"/>
                </a:cubicBezTo>
                <a:cubicBezTo>
                  <a:pt x="20" y="16"/>
                  <a:pt x="20" y="15"/>
                  <a:pt x="20" y="15"/>
                </a:cubicBezTo>
                <a:cubicBezTo>
                  <a:pt x="31" y="10"/>
                  <a:pt x="31" y="10"/>
                  <a:pt x="31" y="10"/>
                </a:cubicBezTo>
                <a:cubicBezTo>
                  <a:pt x="31" y="10"/>
                  <a:pt x="31" y="10"/>
                  <a:pt x="31" y="10"/>
                </a:cubicBezTo>
                <a:cubicBezTo>
                  <a:pt x="36" y="12"/>
                  <a:pt x="36" y="12"/>
                  <a:pt x="36" y="12"/>
                </a:cubicBezTo>
                <a:close/>
                <a:moveTo>
                  <a:pt x="16" y="2"/>
                </a:moveTo>
                <a:cubicBezTo>
                  <a:pt x="12" y="0"/>
                  <a:pt x="12" y="0"/>
                  <a:pt x="12" y="0"/>
                </a:cubicBezTo>
                <a:cubicBezTo>
                  <a:pt x="12" y="0"/>
                  <a:pt x="11" y="0"/>
                  <a:pt x="11" y="0"/>
                </a:cubicBezTo>
                <a:cubicBezTo>
                  <a:pt x="0" y="6"/>
                  <a:pt x="0" y="6"/>
                  <a:pt x="0" y="6"/>
                </a:cubicBezTo>
                <a:cubicBezTo>
                  <a:pt x="0" y="6"/>
                  <a:pt x="0" y="6"/>
                  <a:pt x="0" y="6"/>
                </a:cubicBezTo>
                <a:cubicBezTo>
                  <a:pt x="0" y="6"/>
                  <a:pt x="0" y="6"/>
                  <a:pt x="0" y="6"/>
                </a:cubicBezTo>
                <a:cubicBezTo>
                  <a:pt x="5" y="8"/>
                  <a:pt x="5" y="8"/>
                  <a:pt x="5" y="8"/>
                </a:cubicBezTo>
                <a:cubicBezTo>
                  <a:pt x="5" y="8"/>
                  <a:pt x="5" y="8"/>
                  <a:pt x="5" y="8"/>
                </a:cubicBezTo>
                <a:cubicBezTo>
                  <a:pt x="16" y="3"/>
                  <a:pt x="16" y="3"/>
                  <a:pt x="16" y="3"/>
                </a:cubicBezTo>
                <a:cubicBezTo>
                  <a:pt x="16" y="3"/>
                  <a:pt x="16" y="3"/>
                  <a:pt x="16" y="3"/>
                </a:cubicBezTo>
                <a:cubicBezTo>
                  <a:pt x="16" y="3"/>
                  <a:pt x="16" y="2"/>
                  <a:pt x="16" y="2"/>
                </a:cubicBezTo>
                <a:close/>
                <a:moveTo>
                  <a:pt x="19" y="17"/>
                </a:moveTo>
                <a:cubicBezTo>
                  <a:pt x="19" y="28"/>
                  <a:pt x="19" y="28"/>
                  <a:pt x="19" y="28"/>
                </a:cubicBezTo>
                <a:cubicBezTo>
                  <a:pt x="19" y="28"/>
                  <a:pt x="19" y="28"/>
                  <a:pt x="19" y="28"/>
                </a:cubicBezTo>
                <a:cubicBezTo>
                  <a:pt x="19" y="28"/>
                  <a:pt x="19" y="28"/>
                  <a:pt x="19" y="28"/>
                </a:cubicBezTo>
                <a:cubicBezTo>
                  <a:pt x="30" y="23"/>
                  <a:pt x="30" y="23"/>
                  <a:pt x="30" y="23"/>
                </a:cubicBezTo>
                <a:cubicBezTo>
                  <a:pt x="30" y="23"/>
                  <a:pt x="30" y="22"/>
                  <a:pt x="30" y="22"/>
                </a:cubicBezTo>
                <a:cubicBezTo>
                  <a:pt x="30" y="17"/>
                  <a:pt x="30" y="17"/>
                  <a:pt x="30" y="17"/>
                </a:cubicBezTo>
                <a:cubicBezTo>
                  <a:pt x="30" y="17"/>
                  <a:pt x="30" y="17"/>
                  <a:pt x="30" y="17"/>
                </a:cubicBezTo>
                <a:cubicBezTo>
                  <a:pt x="30" y="17"/>
                  <a:pt x="30" y="17"/>
                  <a:pt x="30" y="17"/>
                </a:cubicBezTo>
                <a:cubicBezTo>
                  <a:pt x="25" y="19"/>
                  <a:pt x="25" y="19"/>
                  <a:pt x="25" y="19"/>
                </a:cubicBezTo>
                <a:cubicBezTo>
                  <a:pt x="25" y="19"/>
                  <a:pt x="25" y="19"/>
                  <a:pt x="25" y="19"/>
                </a:cubicBezTo>
                <a:cubicBezTo>
                  <a:pt x="25" y="19"/>
                  <a:pt x="24" y="19"/>
                  <a:pt x="24" y="19"/>
                </a:cubicBezTo>
                <a:cubicBezTo>
                  <a:pt x="24" y="19"/>
                  <a:pt x="24" y="19"/>
                  <a:pt x="24" y="19"/>
                </a:cubicBezTo>
                <a:cubicBezTo>
                  <a:pt x="19" y="17"/>
                  <a:pt x="19" y="17"/>
                  <a:pt x="19" y="17"/>
                </a:cubicBezTo>
                <a:cubicBezTo>
                  <a:pt x="19" y="17"/>
                  <a:pt x="19" y="17"/>
                  <a:pt x="19" y="17"/>
                </a:cubicBezTo>
                <a:cubicBezTo>
                  <a:pt x="19" y="17"/>
                  <a:pt x="19" y="17"/>
                  <a:pt x="19" y="17"/>
                </a:cubicBezTo>
                <a:close/>
                <a:moveTo>
                  <a:pt x="6" y="17"/>
                </a:moveTo>
                <a:cubicBezTo>
                  <a:pt x="6" y="17"/>
                  <a:pt x="6" y="17"/>
                  <a:pt x="6" y="17"/>
                </a:cubicBezTo>
                <a:cubicBezTo>
                  <a:pt x="6" y="17"/>
                  <a:pt x="6" y="17"/>
                  <a:pt x="6" y="17"/>
                </a:cubicBezTo>
                <a:cubicBezTo>
                  <a:pt x="11" y="19"/>
                  <a:pt x="11" y="19"/>
                  <a:pt x="11" y="19"/>
                </a:cubicBezTo>
                <a:cubicBezTo>
                  <a:pt x="11" y="19"/>
                  <a:pt x="12" y="19"/>
                  <a:pt x="12" y="19"/>
                </a:cubicBezTo>
                <a:cubicBezTo>
                  <a:pt x="17" y="17"/>
                  <a:pt x="17" y="17"/>
                  <a:pt x="17" y="17"/>
                </a:cubicBezTo>
                <a:cubicBezTo>
                  <a:pt x="17" y="17"/>
                  <a:pt x="17" y="17"/>
                  <a:pt x="17" y="17"/>
                </a:cubicBezTo>
                <a:cubicBezTo>
                  <a:pt x="17" y="17"/>
                  <a:pt x="17" y="17"/>
                  <a:pt x="17" y="17"/>
                </a:cubicBezTo>
                <a:cubicBezTo>
                  <a:pt x="17" y="28"/>
                  <a:pt x="17" y="28"/>
                  <a:pt x="17" y="28"/>
                </a:cubicBezTo>
                <a:cubicBezTo>
                  <a:pt x="17" y="28"/>
                  <a:pt x="17" y="28"/>
                  <a:pt x="17" y="28"/>
                </a:cubicBezTo>
                <a:cubicBezTo>
                  <a:pt x="17" y="28"/>
                  <a:pt x="17" y="28"/>
                  <a:pt x="17" y="28"/>
                </a:cubicBezTo>
                <a:cubicBezTo>
                  <a:pt x="6" y="23"/>
                  <a:pt x="6" y="23"/>
                  <a:pt x="6" y="23"/>
                </a:cubicBezTo>
                <a:cubicBezTo>
                  <a:pt x="6" y="23"/>
                  <a:pt x="6" y="22"/>
                  <a:pt x="6" y="22"/>
                </a:cubicBezTo>
                <a:lnTo>
                  <a:pt x="6" y="1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4" name="Freeform 210"/>
          <p:cNvSpPr>
            <a:spLocks noEditPoints="1"/>
          </p:cNvSpPr>
          <p:nvPr/>
        </p:nvSpPr>
        <p:spPr bwMode="auto">
          <a:xfrm>
            <a:off x="9327585" y="4348538"/>
            <a:ext cx="383673" cy="316712"/>
          </a:xfrm>
          <a:custGeom>
            <a:avLst/>
            <a:gdLst>
              <a:gd name="T0" fmla="*/ 5 w 40"/>
              <a:gd name="T1" fmla="*/ 24 h 33"/>
              <a:gd name="T2" fmla="*/ 24 w 40"/>
              <a:gd name="T3" fmla="*/ 24 h 33"/>
              <a:gd name="T4" fmla="*/ 25 w 40"/>
              <a:gd name="T5" fmla="*/ 27 h 33"/>
              <a:gd name="T6" fmla="*/ 5 w 40"/>
              <a:gd name="T7" fmla="*/ 27 h 33"/>
              <a:gd name="T8" fmla="*/ 5 w 40"/>
              <a:gd name="T9" fmla="*/ 24 h 33"/>
              <a:gd name="T10" fmla="*/ 11 w 40"/>
              <a:gd name="T11" fmla="*/ 18 h 33"/>
              <a:gd name="T12" fmla="*/ 11 w 40"/>
              <a:gd name="T13" fmla="*/ 14 h 33"/>
              <a:gd name="T14" fmla="*/ 13 w 40"/>
              <a:gd name="T15" fmla="*/ 14 h 33"/>
              <a:gd name="T16" fmla="*/ 13 w 40"/>
              <a:gd name="T17" fmla="*/ 15 h 33"/>
              <a:gd name="T18" fmla="*/ 14 w 40"/>
              <a:gd name="T19" fmla="*/ 15 h 33"/>
              <a:gd name="T20" fmla="*/ 13 w 40"/>
              <a:gd name="T21" fmla="*/ 16 h 33"/>
              <a:gd name="T22" fmla="*/ 11 w 40"/>
              <a:gd name="T23" fmla="*/ 18 h 33"/>
              <a:gd name="T24" fmla="*/ 25 w 40"/>
              <a:gd name="T25" fmla="*/ 4 h 33"/>
              <a:gd name="T26" fmla="*/ 20 w 40"/>
              <a:gd name="T27" fmla="*/ 5 h 33"/>
              <a:gd name="T28" fmla="*/ 20 w 40"/>
              <a:gd name="T29" fmla="*/ 6 h 33"/>
              <a:gd name="T30" fmla="*/ 21 w 40"/>
              <a:gd name="T31" fmla="*/ 7 h 33"/>
              <a:gd name="T32" fmla="*/ 22 w 40"/>
              <a:gd name="T33" fmla="*/ 7 h 33"/>
              <a:gd name="T34" fmla="*/ 25 w 40"/>
              <a:gd name="T35" fmla="*/ 4 h 33"/>
              <a:gd name="T36" fmla="*/ 19 w 40"/>
              <a:gd name="T37" fmla="*/ 8 h 33"/>
              <a:gd name="T38" fmla="*/ 20 w 40"/>
              <a:gd name="T39" fmla="*/ 9 h 33"/>
              <a:gd name="T40" fmla="*/ 20 w 40"/>
              <a:gd name="T41" fmla="*/ 10 h 33"/>
              <a:gd name="T42" fmla="*/ 17 w 40"/>
              <a:gd name="T43" fmla="*/ 13 h 33"/>
              <a:gd name="T44" fmla="*/ 15 w 40"/>
              <a:gd name="T45" fmla="*/ 13 h 33"/>
              <a:gd name="T46" fmla="*/ 15 w 40"/>
              <a:gd name="T47" fmla="*/ 13 h 33"/>
              <a:gd name="T48" fmla="*/ 15 w 40"/>
              <a:gd name="T49" fmla="*/ 11 h 33"/>
              <a:gd name="T50" fmla="*/ 18 w 40"/>
              <a:gd name="T51" fmla="*/ 8 h 33"/>
              <a:gd name="T52" fmla="*/ 19 w 40"/>
              <a:gd name="T53" fmla="*/ 8 h 33"/>
              <a:gd name="T54" fmla="*/ 26 w 40"/>
              <a:gd name="T55" fmla="*/ 16 h 33"/>
              <a:gd name="T56" fmla="*/ 24 w 40"/>
              <a:gd name="T57" fmla="*/ 16 h 33"/>
              <a:gd name="T58" fmla="*/ 23 w 40"/>
              <a:gd name="T59" fmla="*/ 17 h 33"/>
              <a:gd name="T60" fmla="*/ 23 w 40"/>
              <a:gd name="T61" fmla="*/ 19 h 33"/>
              <a:gd name="T62" fmla="*/ 35 w 40"/>
              <a:gd name="T63" fmla="*/ 32 h 33"/>
              <a:gd name="T64" fmla="*/ 38 w 40"/>
              <a:gd name="T65" fmla="*/ 28 h 33"/>
              <a:gd name="T66" fmla="*/ 26 w 40"/>
              <a:gd name="T67" fmla="*/ 16 h 33"/>
              <a:gd name="T68" fmla="*/ 27 w 40"/>
              <a:gd name="T69" fmla="*/ 12 h 33"/>
              <a:gd name="T70" fmla="*/ 26 w 40"/>
              <a:gd name="T71" fmla="*/ 12 h 33"/>
              <a:gd name="T72" fmla="*/ 20 w 40"/>
              <a:gd name="T73" fmla="*/ 6 h 33"/>
              <a:gd name="T74" fmla="*/ 20 w 40"/>
              <a:gd name="T75" fmla="*/ 4 h 33"/>
              <a:gd name="T76" fmla="*/ 27 w 40"/>
              <a:gd name="T77" fmla="*/ 12 h 33"/>
              <a:gd name="T78" fmla="*/ 19 w 40"/>
              <a:gd name="T79" fmla="*/ 7 h 33"/>
              <a:gd name="T80" fmla="*/ 17 w 40"/>
              <a:gd name="T81" fmla="*/ 7 h 33"/>
              <a:gd name="T82" fmla="*/ 14 w 40"/>
              <a:gd name="T83" fmla="*/ 11 h 33"/>
              <a:gd name="T84" fmla="*/ 14 w 40"/>
              <a:gd name="T85" fmla="*/ 13 h 33"/>
              <a:gd name="T86" fmla="*/ 19 w 40"/>
              <a:gd name="T87" fmla="*/ 17 h 33"/>
              <a:gd name="T88" fmla="*/ 21 w 40"/>
              <a:gd name="T89" fmla="*/ 17 h 33"/>
              <a:gd name="T90" fmla="*/ 22 w 40"/>
              <a:gd name="T91" fmla="*/ 16 h 33"/>
              <a:gd name="T92" fmla="*/ 24 w 40"/>
              <a:gd name="T93" fmla="*/ 14 h 33"/>
              <a:gd name="T94" fmla="*/ 24 w 40"/>
              <a:gd name="T95" fmla="*/ 12 h 33"/>
              <a:gd name="T96" fmla="*/ 19 w 40"/>
              <a:gd name="T97" fmla="*/ 7 h 33"/>
              <a:gd name="T98" fmla="*/ 18 w 40"/>
              <a:gd name="T99" fmla="*/ 20 h 33"/>
              <a:gd name="T100" fmla="*/ 18 w 40"/>
              <a:gd name="T101" fmla="*/ 19 h 33"/>
              <a:gd name="T102" fmla="*/ 12 w 40"/>
              <a:gd name="T103" fmla="*/ 13 h 33"/>
              <a:gd name="T104" fmla="*/ 11 w 40"/>
              <a:gd name="T105" fmla="*/ 13 h 33"/>
              <a:gd name="T106" fmla="*/ 18 w 40"/>
              <a:gd name="T107" fmla="*/ 20 h 33"/>
              <a:gd name="T108" fmla="*/ 27 w 40"/>
              <a:gd name="T109" fmla="*/ 32 h 33"/>
              <a:gd name="T110" fmla="*/ 3 w 40"/>
              <a:gd name="T111" fmla="*/ 32 h 33"/>
              <a:gd name="T112" fmla="*/ 3 w 40"/>
              <a:gd name="T113" fmla="*/ 28 h 33"/>
              <a:gd name="T114" fmla="*/ 27 w 40"/>
              <a:gd name="T115" fmla="*/ 28 h 33"/>
              <a:gd name="T116" fmla="*/ 27 w 40"/>
              <a:gd name="T1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33">
                <a:moveTo>
                  <a:pt x="5" y="24"/>
                </a:moveTo>
                <a:cubicBezTo>
                  <a:pt x="24" y="24"/>
                  <a:pt x="24" y="24"/>
                  <a:pt x="24" y="24"/>
                </a:cubicBezTo>
                <a:cubicBezTo>
                  <a:pt x="27" y="24"/>
                  <a:pt x="27" y="27"/>
                  <a:pt x="25" y="27"/>
                </a:cubicBezTo>
                <a:cubicBezTo>
                  <a:pt x="5" y="27"/>
                  <a:pt x="5" y="27"/>
                  <a:pt x="5" y="27"/>
                </a:cubicBezTo>
                <a:cubicBezTo>
                  <a:pt x="3" y="27"/>
                  <a:pt x="3" y="24"/>
                  <a:pt x="5" y="24"/>
                </a:cubicBezTo>
                <a:close/>
                <a:moveTo>
                  <a:pt x="11" y="18"/>
                </a:moveTo>
                <a:cubicBezTo>
                  <a:pt x="11" y="18"/>
                  <a:pt x="9" y="16"/>
                  <a:pt x="11" y="14"/>
                </a:cubicBezTo>
                <a:cubicBezTo>
                  <a:pt x="12" y="13"/>
                  <a:pt x="12" y="13"/>
                  <a:pt x="13" y="14"/>
                </a:cubicBezTo>
                <a:cubicBezTo>
                  <a:pt x="13" y="15"/>
                  <a:pt x="13" y="15"/>
                  <a:pt x="13" y="15"/>
                </a:cubicBezTo>
                <a:cubicBezTo>
                  <a:pt x="14" y="15"/>
                  <a:pt x="14" y="15"/>
                  <a:pt x="14" y="15"/>
                </a:cubicBezTo>
                <a:cubicBezTo>
                  <a:pt x="14" y="15"/>
                  <a:pt x="14" y="16"/>
                  <a:pt x="13" y="16"/>
                </a:cubicBezTo>
                <a:cubicBezTo>
                  <a:pt x="11" y="18"/>
                  <a:pt x="11" y="18"/>
                  <a:pt x="11" y="18"/>
                </a:cubicBezTo>
                <a:close/>
                <a:moveTo>
                  <a:pt x="25" y="4"/>
                </a:moveTo>
                <a:cubicBezTo>
                  <a:pt x="25" y="4"/>
                  <a:pt x="23" y="3"/>
                  <a:pt x="20" y="5"/>
                </a:cubicBezTo>
                <a:cubicBezTo>
                  <a:pt x="20" y="5"/>
                  <a:pt x="20" y="5"/>
                  <a:pt x="20" y="6"/>
                </a:cubicBezTo>
                <a:cubicBezTo>
                  <a:pt x="21" y="7"/>
                  <a:pt x="21" y="7"/>
                  <a:pt x="21" y="7"/>
                </a:cubicBezTo>
                <a:cubicBezTo>
                  <a:pt x="21" y="7"/>
                  <a:pt x="22" y="7"/>
                  <a:pt x="22" y="7"/>
                </a:cubicBezTo>
                <a:cubicBezTo>
                  <a:pt x="25" y="4"/>
                  <a:pt x="25" y="4"/>
                  <a:pt x="25" y="4"/>
                </a:cubicBezTo>
                <a:close/>
                <a:moveTo>
                  <a:pt x="19" y="8"/>
                </a:moveTo>
                <a:cubicBezTo>
                  <a:pt x="20" y="9"/>
                  <a:pt x="20" y="9"/>
                  <a:pt x="20" y="9"/>
                </a:cubicBezTo>
                <a:cubicBezTo>
                  <a:pt x="20" y="9"/>
                  <a:pt x="20" y="10"/>
                  <a:pt x="20" y="10"/>
                </a:cubicBezTo>
                <a:cubicBezTo>
                  <a:pt x="17" y="13"/>
                  <a:pt x="17" y="13"/>
                  <a:pt x="17" y="13"/>
                </a:cubicBezTo>
                <a:cubicBezTo>
                  <a:pt x="17" y="14"/>
                  <a:pt x="16" y="14"/>
                  <a:pt x="15" y="13"/>
                </a:cubicBezTo>
                <a:cubicBezTo>
                  <a:pt x="15" y="13"/>
                  <a:pt x="15" y="13"/>
                  <a:pt x="15" y="13"/>
                </a:cubicBezTo>
                <a:cubicBezTo>
                  <a:pt x="14" y="12"/>
                  <a:pt x="14" y="12"/>
                  <a:pt x="15" y="11"/>
                </a:cubicBezTo>
                <a:cubicBezTo>
                  <a:pt x="18" y="8"/>
                  <a:pt x="18" y="8"/>
                  <a:pt x="18" y="8"/>
                </a:cubicBezTo>
                <a:cubicBezTo>
                  <a:pt x="18" y="8"/>
                  <a:pt x="19" y="8"/>
                  <a:pt x="19" y="8"/>
                </a:cubicBezTo>
                <a:close/>
                <a:moveTo>
                  <a:pt x="26" y="16"/>
                </a:moveTo>
                <a:cubicBezTo>
                  <a:pt x="25" y="16"/>
                  <a:pt x="24" y="16"/>
                  <a:pt x="24" y="16"/>
                </a:cubicBezTo>
                <a:cubicBezTo>
                  <a:pt x="23" y="17"/>
                  <a:pt x="23" y="17"/>
                  <a:pt x="23" y="17"/>
                </a:cubicBezTo>
                <a:cubicBezTo>
                  <a:pt x="22" y="18"/>
                  <a:pt x="22" y="19"/>
                  <a:pt x="23" y="19"/>
                </a:cubicBezTo>
                <a:cubicBezTo>
                  <a:pt x="24" y="21"/>
                  <a:pt x="32" y="29"/>
                  <a:pt x="35" y="32"/>
                </a:cubicBezTo>
                <a:cubicBezTo>
                  <a:pt x="37" y="33"/>
                  <a:pt x="40" y="31"/>
                  <a:pt x="38" y="28"/>
                </a:cubicBezTo>
                <a:cubicBezTo>
                  <a:pt x="35" y="25"/>
                  <a:pt x="27" y="18"/>
                  <a:pt x="26" y="16"/>
                </a:cubicBezTo>
                <a:close/>
                <a:moveTo>
                  <a:pt x="27" y="12"/>
                </a:moveTo>
                <a:cubicBezTo>
                  <a:pt x="27" y="12"/>
                  <a:pt x="26" y="12"/>
                  <a:pt x="26" y="12"/>
                </a:cubicBezTo>
                <a:cubicBezTo>
                  <a:pt x="20" y="6"/>
                  <a:pt x="20" y="6"/>
                  <a:pt x="20" y="6"/>
                </a:cubicBezTo>
                <a:cubicBezTo>
                  <a:pt x="19" y="6"/>
                  <a:pt x="19" y="5"/>
                  <a:pt x="20" y="4"/>
                </a:cubicBezTo>
                <a:cubicBezTo>
                  <a:pt x="24" y="0"/>
                  <a:pt x="32" y="7"/>
                  <a:pt x="27" y="12"/>
                </a:cubicBezTo>
                <a:close/>
                <a:moveTo>
                  <a:pt x="19" y="7"/>
                </a:moveTo>
                <a:cubicBezTo>
                  <a:pt x="19" y="7"/>
                  <a:pt x="18" y="7"/>
                  <a:pt x="17" y="7"/>
                </a:cubicBezTo>
                <a:cubicBezTo>
                  <a:pt x="14" y="11"/>
                  <a:pt x="14" y="11"/>
                  <a:pt x="14" y="11"/>
                </a:cubicBezTo>
                <a:cubicBezTo>
                  <a:pt x="13" y="11"/>
                  <a:pt x="13" y="12"/>
                  <a:pt x="14" y="13"/>
                </a:cubicBezTo>
                <a:cubicBezTo>
                  <a:pt x="19" y="17"/>
                  <a:pt x="19" y="17"/>
                  <a:pt x="19" y="17"/>
                </a:cubicBezTo>
                <a:cubicBezTo>
                  <a:pt x="19" y="18"/>
                  <a:pt x="20" y="18"/>
                  <a:pt x="21" y="17"/>
                </a:cubicBezTo>
                <a:cubicBezTo>
                  <a:pt x="22" y="16"/>
                  <a:pt x="22" y="16"/>
                  <a:pt x="22" y="16"/>
                </a:cubicBezTo>
                <a:cubicBezTo>
                  <a:pt x="24" y="14"/>
                  <a:pt x="24" y="14"/>
                  <a:pt x="24" y="14"/>
                </a:cubicBezTo>
                <a:cubicBezTo>
                  <a:pt x="24" y="14"/>
                  <a:pt x="24" y="13"/>
                  <a:pt x="24" y="12"/>
                </a:cubicBezTo>
                <a:cubicBezTo>
                  <a:pt x="19" y="7"/>
                  <a:pt x="19" y="7"/>
                  <a:pt x="19" y="7"/>
                </a:cubicBezTo>
                <a:close/>
                <a:moveTo>
                  <a:pt x="18" y="20"/>
                </a:moveTo>
                <a:cubicBezTo>
                  <a:pt x="19" y="20"/>
                  <a:pt x="19" y="19"/>
                  <a:pt x="18" y="19"/>
                </a:cubicBezTo>
                <a:cubicBezTo>
                  <a:pt x="12" y="13"/>
                  <a:pt x="12" y="13"/>
                  <a:pt x="12" y="13"/>
                </a:cubicBezTo>
                <a:cubicBezTo>
                  <a:pt x="12" y="13"/>
                  <a:pt x="11" y="13"/>
                  <a:pt x="11" y="13"/>
                </a:cubicBezTo>
                <a:cubicBezTo>
                  <a:pt x="7" y="18"/>
                  <a:pt x="13" y="25"/>
                  <a:pt x="18" y="20"/>
                </a:cubicBezTo>
                <a:close/>
                <a:moveTo>
                  <a:pt x="27" y="32"/>
                </a:moveTo>
                <a:cubicBezTo>
                  <a:pt x="3" y="32"/>
                  <a:pt x="3" y="32"/>
                  <a:pt x="3" y="32"/>
                </a:cubicBezTo>
                <a:cubicBezTo>
                  <a:pt x="0" y="32"/>
                  <a:pt x="0" y="28"/>
                  <a:pt x="3" y="28"/>
                </a:cubicBezTo>
                <a:cubicBezTo>
                  <a:pt x="27" y="28"/>
                  <a:pt x="27" y="28"/>
                  <a:pt x="27" y="28"/>
                </a:cubicBezTo>
                <a:cubicBezTo>
                  <a:pt x="30" y="28"/>
                  <a:pt x="30" y="32"/>
                  <a:pt x="27"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5" name="Freeform 211"/>
          <p:cNvSpPr>
            <a:spLocks noEditPoints="1"/>
          </p:cNvSpPr>
          <p:nvPr/>
        </p:nvSpPr>
        <p:spPr bwMode="auto">
          <a:xfrm>
            <a:off x="10585380" y="4375684"/>
            <a:ext cx="287756" cy="289565"/>
          </a:xfrm>
          <a:custGeom>
            <a:avLst/>
            <a:gdLst>
              <a:gd name="T0" fmla="*/ 15 w 30"/>
              <a:gd name="T1" fmla="*/ 0 h 30"/>
              <a:gd name="T2" fmla="*/ 18 w 30"/>
              <a:gd name="T3" fmla="*/ 2 h 30"/>
              <a:gd name="T4" fmla="*/ 21 w 30"/>
              <a:gd name="T5" fmla="*/ 1 h 30"/>
              <a:gd name="T6" fmla="*/ 23 w 30"/>
              <a:gd name="T7" fmla="*/ 5 h 30"/>
              <a:gd name="T8" fmla="*/ 26 w 30"/>
              <a:gd name="T9" fmla="*/ 5 h 30"/>
              <a:gd name="T10" fmla="*/ 26 w 30"/>
              <a:gd name="T11" fmla="*/ 9 h 30"/>
              <a:gd name="T12" fmla="*/ 30 w 30"/>
              <a:gd name="T13" fmla="*/ 10 h 30"/>
              <a:gd name="T14" fmla="*/ 28 w 30"/>
              <a:gd name="T15" fmla="*/ 14 h 30"/>
              <a:gd name="T16" fmla="*/ 30 w 30"/>
              <a:gd name="T17" fmla="*/ 16 h 30"/>
              <a:gd name="T18" fmla="*/ 27 w 30"/>
              <a:gd name="T19" fmla="*/ 19 h 30"/>
              <a:gd name="T20" fmla="*/ 28 w 30"/>
              <a:gd name="T21" fmla="*/ 22 h 30"/>
              <a:gd name="T22" fmla="*/ 25 w 30"/>
              <a:gd name="T23" fmla="*/ 23 h 30"/>
              <a:gd name="T24" fmla="*/ 24 w 30"/>
              <a:gd name="T25" fmla="*/ 27 h 30"/>
              <a:gd name="T26" fmla="*/ 20 w 30"/>
              <a:gd name="T27" fmla="*/ 27 h 30"/>
              <a:gd name="T28" fmla="*/ 18 w 30"/>
              <a:gd name="T29" fmla="*/ 30 h 30"/>
              <a:gd name="T30" fmla="*/ 15 w 30"/>
              <a:gd name="T31" fmla="*/ 28 h 30"/>
              <a:gd name="T32" fmla="*/ 12 w 30"/>
              <a:gd name="T33" fmla="*/ 30 h 30"/>
              <a:gd name="T34" fmla="*/ 10 w 30"/>
              <a:gd name="T35" fmla="*/ 27 h 30"/>
              <a:gd name="T36" fmla="*/ 6 w 30"/>
              <a:gd name="T37" fmla="*/ 27 h 30"/>
              <a:gd name="T38" fmla="*/ 6 w 30"/>
              <a:gd name="T39" fmla="*/ 23 h 30"/>
              <a:gd name="T40" fmla="*/ 2 w 30"/>
              <a:gd name="T41" fmla="*/ 22 h 30"/>
              <a:gd name="T42" fmla="*/ 3 w 30"/>
              <a:gd name="T43" fmla="*/ 19 h 30"/>
              <a:gd name="T44" fmla="*/ 0 w 30"/>
              <a:gd name="T45" fmla="*/ 16 h 30"/>
              <a:gd name="T46" fmla="*/ 3 w 30"/>
              <a:gd name="T47" fmla="*/ 14 h 30"/>
              <a:gd name="T48" fmla="*/ 1 w 30"/>
              <a:gd name="T49" fmla="*/ 10 h 30"/>
              <a:gd name="T50" fmla="*/ 4 w 30"/>
              <a:gd name="T51" fmla="*/ 9 h 30"/>
              <a:gd name="T52" fmla="*/ 4 w 30"/>
              <a:gd name="T53" fmla="*/ 5 h 30"/>
              <a:gd name="T54" fmla="*/ 8 w 30"/>
              <a:gd name="T55" fmla="*/ 5 h 30"/>
              <a:gd name="T56" fmla="*/ 9 w 30"/>
              <a:gd name="T57" fmla="*/ 1 h 30"/>
              <a:gd name="T58" fmla="*/ 13 w 30"/>
              <a:gd name="T59" fmla="*/ 2 h 30"/>
              <a:gd name="T60" fmla="*/ 15 w 30"/>
              <a:gd name="T61" fmla="*/ 0 h 30"/>
              <a:gd name="T62" fmla="*/ 15 w 30"/>
              <a:gd name="T63" fmla="*/ 4 h 30"/>
              <a:gd name="T64" fmla="*/ 4 w 30"/>
              <a:gd name="T65" fmla="*/ 15 h 30"/>
              <a:gd name="T66" fmla="*/ 15 w 30"/>
              <a:gd name="T67" fmla="*/ 26 h 30"/>
              <a:gd name="T68" fmla="*/ 26 w 30"/>
              <a:gd name="T69" fmla="*/ 15 h 30"/>
              <a:gd name="T70" fmla="*/ 15 w 30"/>
              <a:gd name="T71" fmla="*/ 4 h 30"/>
              <a:gd name="T72" fmla="*/ 15 w 30"/>
              <a:gd name="T73" fmla="*/ 6 h 30"/>
              <a:gd name="T74" fmla="*/ 6 w 30"/>
              <a:gd name="T75" fmla="*/ 15 h 30"/>
              <a:gd name="T76" fmla="*/ 15 w 30"/>
              <a:gd name="T77" fmla="*/ 24 h 30"/>
              <a:gd name="T78" fmla="*/ 24 w 30"/>
              <a:gd name="T79" fmla="*/ 15 h 30"/>
              <a:gd name="T80" fmla="*/ 15 w 30"/>
              <a:gd name="T8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0">
                <a:moveTo>
                  <a:pt x="15" y="0"/>
                </a:moveTo>
                <a:cubicBezTo>
                  <a:pt x="18" y="2"/>
                  <a:pt x="18" y="2"/>
                  <a:pt x="18" y="2"/>
                </a:cubicBezTo>
                <a:cubicBezTo>
                  <a:pt x="21" y="1"/>
                  <a:pt x="21" y="1"/>
                  <a:pt x="21" y="1"/>
                </a:cubicBezTo>
                <a:cubicBezTo>
                  <a:pt x="23" y="5"/>
                  <a:pt x="23" y="5"/>
                  <a:pt x="23" y="5"/>
                </a:cubicBezTo>
                <a:cubicBezTo>
                  <a:pt x="26" y="5"/>
                  <a:pt x="26" y="5"/>
                  <a:pt x="26" y="5"/>
                </a:cubicBezTo>
                <a:cubicBezTo>
                  <a:pt x="26" y="9"/>
                  <a:pt x="26" y="9"/>
                  <a:pt x="26" y="9"/>
                </a:cubicBezTo>
                <a:cubicBezTo>
                  <a:pt x="30" y="10"/>
                  <a:pt x="30" y="10"/>
                  <a:pt x="30" y="10"/>
                </a:cubicBezTo>
                <a:cubicBezTo>
                  <a:pt x="28" y="14"/>
                  <a:pt x="28" y="14"/>
                  <a:pt x="28" y="14"/>
                </a:cubicBezTo>
                <a:cubicBezTo>
                  <a:pt x="30" y="16"/>
                  <a:pt x="30" y="16"/>
                  <a:pt x="30" y="16"/>
                </a:cubicBezTo>
                <a:cubicBezTo>
                  <a:pt x="27" y="19"/>
                  <a:pt x="27" y="19"/>
                  <a:pt x="27" y="19"/>
                </a:cubicBezTo>
                <a:cubicBezTo>
                  <a:pt x="28" y="22"/>
                  <a:pt x="28" y="22"/>
                  <a:pt x="28" y="22"/>
                </a:cubicBezTo>
                <a:cubicBezTo>
                  <a:pt x="25" y="23"/>
                  <a:pt x="25" y="23"/>
                  <a:pt x="25" y="23"/>
                </a:cubicBezTo>
                <a:cubicBezTo>
                  <a:pt x="24" y="27"/>
                  <a:pt x="24" y="27"/>
                  <a:pt x="24" y="27"/>
                </a:cubicBezTo>
                <a:cubicBezTo>
                  <a:pt x="20" y="27"/>
                  <a:pt x="20" y="27"/>
                  <a:pt x="20" y="27"/>
                </a:cubicBezTo>
                <a:cubicBezTo>
                  <a:pt x="18" y="30"/>
                  <a:pt x="18" y="30"/>
                  <a:pt x="18" y="30"/>
                </a:cubicBezTo>
                <a:cubicBezTo>
                  <a:pt x="15" y="28"/>
                  <a:pt x="15" y="28"/>
                  <a:pt x="15" y="28"/>
                </a:cubicBezTo>
                <a:cubicBezTo>
                  <a:pt x="12" y="30"/>
                  <a:pt x="12" y="30"/>
                  <a:pt x="12" y="30"/>
                </a:cubicBezTo>
                <a:cubicBezTo>
                  <a:pt x="10" y="27"/>
                  <a:pt x="10" y="27"/>
                  <a:pt x="10" y="27"/>
                </a:cubicBezTo>
                <a:cubicBezTo>
                  <a:pt x="6" y="27"/>
                  <a:pt x="6" y="27"/>
                  <a:pt x="6" y="27"/>
                </a:cubicBezTo>
                <a:cubicBezTo>
                  <a:pt x="6" y="23"/>
                  <a:pt x="6" y="23"/>
                  <a:pt x="6" y="23"/>
                </a:cubicBezTo>
                <a:cubicBezTo>
                  <a:pt x="2" y="22"/>
                  <a:pt x="2" y="22"/>
                  <a:pt x="2" y="22"/>
                </a:cubicBezTo>
                <a:cubicBezTo>
                  <a:pt x="3" y="19"/>
                  <a:pt x="3" y="19"/>
                  <a:pt x="3" y="19"/>
                </a:cubicBezTo>
                <a:cubicBezTo>
                  <a:pt x="0" y="16"/>
                  <a:pt x="0" y="16"/>
                  <a:pt x="0" y="16"/>
                </a:cubicBezTo>
                <a:cubicBezTo>
                  <a:pt x="3" y="14"/>
                  <a:pt x="3" y="14"/>
                  <a:pt x="3" y="14"/>
                </a:cubicBezTo>
                <a:cubicBezTo>
                  <a:pt x="1" y="10"/>
                  <a:pt x="1" y="10"/>
                  <a:pt x="1" y="10"/>
                </a:cubicBezTo>
                <a:cubicBezTo>
                  <a:pt x="4" y="9"/>
                  <a:pt x="4" y="9"/>
                  <a:pt x="4" y="9"/>
                </a:cubicBezTo>
                <a:cubicBezTo>
                  <a:pt x="4" y="5"/>
                  <a:pt x="4" y="5"/>
                  <a:pt x="4" y="5"/>
                </a:cubicBezTo>
                <a:cubicBezTo>
                  <a:pt x="8" y="5"/>
                  <a:pt x="8" y="5"/>
                  <a:pt x="8" y="5"/>
                </a:cubicBezTo>
                <a:cubicBezTo>
                  <a:pt x="9" y="1"/>
                  <a:pt x="9" y="1"/>
                  <a:pt x="9" y="1"/>
                </a:cubicBezTo>
                <a:cubicBezTo>
                  <a:pt x="13" y="2"/>
                  <a:pt x="13" y="2"/>
                  <a:pt x="13" y="2"/>
                </a:cubicBezTo>
                <a:cubicBezTo>
                  <a:pt x="15" y="0"/>
                  <a:pt x="15" y="0"/>
                  <a:pt x="15" y="0"/>
                </a:cubicBezTo>
                <a:close/>
                <a:moveTo>
                  <a:pt x="15" y="4"/>
                </a:moveTo>
                <a:cubicBezTo>
                  <a:pt x="9" y="4"/>
                  <a:pt x="4" y="9"/>
                  <a:pt x="4" y="15"/>
                </a:cubicBezTo>
                <a:cubicBezTo>
                  <a:pt x="4" y="21"/>
                  <a:pt x="9" y="26"/>
                  <a:pt x="15" y="26"/>
                </a:cubicBezTo>
                <a:cubicBezTo>
                  <a:pt x="21" y="26"/>
                  <a:pt x="26" y="21"/>
                  <a:pt x="26" y="15"/>
                </a:cubicBezTo>
                <a:cubicBezTo>
                  <a:pt x="26" y="9"/>
                  <a:pt x="21" y="4"/>
                  <a:pt x="15" y="4"/>
                </a:cubicBezTo>
                <a:close/>
                <a:moveTo>
                  <a:pt x="15" y="6"/>
                </a:moveTo>
                <a:cubicBezTo>
                  <a:pt x="10" y="6"/>
                  <a:pt x="6" y="10"/>
                  <a:pt x="6" y="15"/>
                </a:cubicBezTo>
                <a:cubicBezTo>
                  <a:pt x="6" y="20"/>
                  <a:pt x="10" y="24"/>
                  <a:pt x="15" y="24"/>
                </a:cubicBezTo>
                <a:cubicBezTo>
                  <a:pt x="20" y="24"/>
                  <a:pt x="24" y="20"/>
                  <a:pt x="24" y="15"/>
                </a:cubicBezTo>
                <a:cubicBezTo>
                  <a:pt x="24" y="10"/>
                  <a:pt x="20" y="6"/>
                  <a:pt x="15"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6" name="Freeform 212"/>
          <p:cNvSpPr>
            <a:spLocks noEditPoints="1"/>
          </p:cNvSpPr>
          <p:nvPr/>
        </p:nvSpPr>
        <p:spPr bwMode="auto">
          <a:xfrm>
            <a:off x="8109603" y="4386543"/>
            <a:ext cx="287756" cy="278706"/>
          </a:xfrm>
          <a:custGeom>
            <a:avLst/>
            <a:gdLst>
              <a:gd name="T0" fmla="*/ 10 w 30"/>
              <a:gd name="T1" fmla="*/ 29 h 29"/>
              <a:gd name="T2" fmla="*/ 0 w 30"/>
              <a:gd name="T3" fmla="*/ 20 h 29"/>
              <a:gd name="T4" fmla="*/ 0 w 30"/>
              <a:gd name="T5" fmla="*/ 18 h 29"/>
              <a:gd name="T6" fmla="*/ 1 w 30"/>
              <a:gd name="T7" fmla="*/ 16 h 29"/>
              <a:gd name="T8" fmla="*/ 15 w 30"/>
              <a:gd name="T9" fmla="*/ 2 h 29"/>
              <a:gd name="T10" fmla="*/ 18 w 30"/>
              <a:gd name="T11" fmla="*/ 0 h 29"/>
              <a:gd name="T12" fmla="*/ 22 w 30"/>
              <a:gd name="T13" fmla="*/ 0 h 29"/>
              <a:gd name="T14" fmla="*/ 26 w 30"/>
              <a:gd name="T15" fmla="*/ 1 h 29"/>
              <a:gd name="T16" fmla="*/ 28 w 30"/>
              <a:gd name="T17" fmla="*/ 4 h 29"/>
              <a:gd name="T18" fmla="*/ 29 w 30"/>
              <a:gd name="T19" fmla="*/ 7 h 29"/>
              <a:gd name="T20" fmla="*/ 29 w 30"/>
              <a:gd name="T21" fmla="*/ 11 h 29"/>
              <a:gd name="T22" fmla="*/ 28 w 30"/>
              <a:gd name="T23" fmla="*/ 14 h 29"/>
              <a:gd name="T24" fmla="*/ 13 w 30"/>
              <a:gd name="T25" fmla="*/ 28 h 29"/>
              <a:gd name="T26" fmla="*/ 12 w 30"/>
              <a:gd name="T27" fmla="*/ 29 h 29"/>
              <a:gd name="T28" fmla="*/ 10 w 30"/>
              <a:gd name="T29" fmla="*/ 29 h 29"/>
              <a:gd name="T30" fmla="*/ 23 w 30"/>
              <a:gd name="T31" fmla="*/ 4 h 29"/>
              <a:gd name="T32" fmla="*/ 20 w 30"/>
              <a:gd name="T33" fmla="*/ 6 h 29"/>
              <a:gd name="T34" fmla="*/ 23 w 30"/>
              <a:gd name="T35" fmla="*/ 9 h 29"/>
              <a:gd name="T36" fmla="*/ 26 w 30"/>
              <a:gd name="T37" fmla="*/ 6 h 29"/>
              <a:gd name="T38" fmla="*/ 23 w 30"/>
              <a:gd name="T3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9">
                <a:moveTo>
                  <a:pt x="10" y="29"/>
                </a:moveTo>
                <a:cubicBezTo>
                  <a:pt x="8" y="28"/>
                  <a:pt x="1" y="21"/>
                  <a:pt x="0" y="20"/>
                </a:cubicBezTo>
                <a:cubicBezTo>
                  <a:pt x="0" y="19"/>
                  <a:pt x="0" y="18"/>
                  <a:pt x="0" y="18"/>
                </a:cubicBezTo>
                <a:cubicBezTo>
                  <a:pt x="0" y="17"/>
                  <a:pt x="0" y="17"/>
                  <a:pt x="1" y="16"/>
                </a:cubicBezTo>
                <a:cubicBezTo>
                  <a:pt x="15" y="2"/>
                  <a:pt x="15" y="2"/>
                  <a:pt x="15" y="2"/>
                </a:cubicBezTo>
                <a:cubicBezTo>
                  <a:pt x="16" y="1"/>
                  <a:pt x="17" y="0"/>
                  <a:pt x="18" y="0"/>
                </a:cubicBezTo>
                <a:cubicBezTo>
                  <a:pt x="22" y="0"/>
                  <a:pt x="22" y="0"/>
                  <a:pt x="22" y="0"/>
                </a:cubicBezTo>
                <a:cubicBezTo>
                  <a:pt x="23" y="0"/>
                  <a:pt x="25" y="0"/>
                  <a:pt x="26" y="1"/>
                </a:cubicBezTo>
                <a:cubicBezTo>
                  <a:pt x="28" y="4"/>
                  <a:pt x="28" y="4"/>
                  <a:pt x="28" y="4"/>
                </a:cubicBezTo>
                <a:cubicBezTo>
                  <a:pt x="29" y="5"/>
                  <a:pt x="30" y="6"/>
                  <a:pt x="29" y="7"/>
                </a:cubicBezTo>
                <a:cubicBezTo>
                  <a:pt x="29" y="11"/>
                  <a:pt x="29" y="11"/>
                  <a:pt x="29" y="11"/>
                </a:cubicBezTo>
                <a:cubicBezTo>
                  <a:pt x="29" y="12"/>
                  <a:pt x="28" y="13"/>
                  <a:pt x="28" y="14"/>
                </a:cubicBezTo>
                <a:cubicBezTo>
                  <a:pt x="13" y="28"/>
                  <a:pt x="13" y="28"/>
                  <a:pt x="13" y="28"/>
                </a:cubicBezTo>
                <a:cubicBezTo>
                  <a:pt x="13" y="29"/>
                  <a:pt x="12" y="29"/>
                  <a:pt x="12" y="29"/>
                </a:cubicBezTo>
                <a:cubicBezTo>
                  <a:pt x="11" y="29"/>
                  <a:pt x="10" y="29"/>
                  <a:pt x="10" y="29"/>
                </a:cubicBezTo>
                <a:close/>
                <a:moveTo>
                  <a:pt x="23" y="4"/>
                </a:moveTo>
                <a:cubicBezTo>
                  <a:pt x="21" y="4"/>
                  <a:pt x="20" y="5"/>
                  <a:pt x="20" y="6"/>
                </a:cubicBezTo>
                <a:cubicBezTo>
                  <a:pt x="20" y="8"/>
                  <a:pt x="21" y="9"/>
                  <a:pt x="23" y="9"/>
                </a:cubicBezTo>
                <a:cubicBezTo>
                  <a:pt x="24" y="9"/>
                  <a:pt x="26" y="8"/>
                  <a:pt x="26" y="6"/>
                </a:cubicBezTo>
                <a:cubicBezTo>
                  <a:pt x="26" y="5"/>
                  <a:pt x="24"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7" name="Freeform 213"/>
          <p:cNvSpPr>
            <a:spLocks noEditPoints="1"/>
          </p:cNvSpPr>
          <p:nvPr/>
        </p:nvSpPr>
        <p:spPr bwMode="auto">
          <a:xfrm>
            <a:off x="4424892" y="4375684"/>
            <a:ext cx="209935" cy="278706"/>
          </a:xfrm>
          <a:custGeom>
            <a:avLst/>
            <a:gdLst>
              <a:gd name="T0" fmla="*/ 20 w 22"/>
              <a:gd name="T1" fmla="*/ 29 h 29"/>
              <a:gd name="T2" fmla="*/ 0 w 22"/>
              <a:gd name="T3" fmla="*/ 2 h 29"/>
              <a:gd name="T4" fmla="*/ 22 w 22"/>
              <a:gd name="T5" fmla="*/ 2 h 29"/>
              <a:gd name="T6" fmla="*/ 17 w 22"/>
              <a:gd name="T7" fmla="*/ 6 h 29"/>
              <a:gd name="T8" fmla="*/ 16 w 22"/>
              <a:gd name="T9" fmla="*/ 4 h 29"/>
              <a:gd name="T10" fmla="*/ 16 w 22"/>
              <a:gd name="T11" fmla="*/ 6 h 29"/>
              <a:gd name="T12" fmla="*/ 18 w 22"/>
              <a:gd name="T13" fmla="*/ 7 h 29"/>
              <a:gd name="T14" fmla="*/ 18 w 22"/>
              <a:gd name="T15" fmla="*/ 4 h 29"/>
              <a:gd name="T16" fmla="*/ 16 w 22"/>
              <a:gd name="T17" fmla="*/ 4 h 29"/>
              <a:gd name="T18" fmla="*/ 16 w 22"/>
              <a:gd name="T19" fmla="*/ 24 h 29"/>
              <a:gd name="T20" fmla="*/ 15 w 22"/>
              <a:gd name="T21" fmla="*/ 22 h 29"/>
              <a:gd name="T22" fmla="*/ 15 w 22"/>
              <a:gd name="T23" fmla="*/ 23 h 29"/>
              <a:gd name="T24" fmla="*/ 18 w 22"/>
              <a:gd name="T25" fmla="*/ 23 h 29"/>
              <a:gd name="T26" fmla="*/ 16 w 22"/>
              <a:gd name="T27" fmla="*/ 21 h 29"/>
              <a:gd name="T28" fmla="*/ 16 w 22"/>
              <a:gd name="T29" fmla="*/ 21 h 29"/>
              <a:gd name="T30" fmla="*/ 20 w 22"/>
              <a:gd name="T31" fmla="*/ 7 h 29"/>
              <a:gd name="T32" fmla="*/ 20 w 22"/>
              <a:gd name="T33" fmla="*/ 3 h 29"/>
              <a:gd name="T34" fmla="*/ 2 w 22"/>
              <a:gd name="T35" fmla="*/ 7 h 29"/>
              <a:gd name="T36" fmla="*/ 6 w 22"/>
              <a:gd name="T37" fmla="*/ 16 h 29"/>
              <a:gd name="T38" fmla="*/ 7 w 22"/>
              <a:gd name="T39" fmla="*/ 14 h 29"/>
              <a:gd name="T40" fmla="*/ 8 w 22"/>
              <a:gd name="T41" fmla="*/ 14 h 29"/>
              <a:gd name="T42" fmla="*/ 7 w 22"/>
              <a:gd name="T43" fmla="*/ 13 h 29"/>
              <a:gd name="T44" fmla="*/ 6 w 22"/>
              <a:gd name="T45" fmla="*/ 13 h 29"/>
              <a:gd name="T46" fmla="*/ 4 w 22"/>
              <a:gd name="T47" fmla="*/ 14 h 29"/>
              <a:gd name="T48" fmla="*/ 6 w 22"/>
              <a:gd name="T49" fmla="*/ 14 h 29"/>
              <a:gd name="T50" fmla="*/ 5 w 22"/>
              <a:gd name="T51" fmla="*/ 24 h 29"/>
              <a:gd name="T52" fmla="*/ 6 w 22"/>
              <a:gd name="T53" fmla="*/ 23 h 29"/>
              <a:gd name="T54" fmla="*/ 7 w 22"/>
              <a:gd name="T55" fmla="*/ 24 h 29"/>
              <a:gd name="T56" fmla="*/ 7 w 22"/>
              <a:gd name="T57" fmla="*/ 22 h 29"/>
              <a:gd name="T58" fmla="*/ 7 w 22"/>
              <a:gd name="T59" fmla="*/ 22 h 29"/>
              <a:gd name="T60" fmla="*/ 5 w 22"/>
              <a:gd name="T61" fmla="*/ 22 h 29"/>
              <a:gd name="T62" fmla="*/ 6 w 22"/>
              <a:gd name="T63" fmla="*/ 23 h 29"/>
              <a:gd name="T64" fmla="*/ 14 w 22"/>
              <a:gd name="T65" fmla="*/ 14 h 29"/>
              <a:gd name="T66" fmla="*/ 17 w 22"/>
              <a:gd name="T67" fmla="*/ 14 h 29"/>
              <a:gd name="T68" fmla="*/ 17 w 22"/>
              <a:gd name="T69" fmla="*/ 14 h 29"/>
              <a:gd name="T70" fmla="*/ 3 w 22"/>
              <a:gd name="T71" fmla="*/ 11 h 29"/>
              <a:gd name="T72" fmla="*/ 3 w 22"/>
              <a:gd name="T73" fmla="*/ 17 h 29"/>
              <a:gd name="T74" fmla="*/ 10 w 22"/>
              <a:gd name="T75" fmla="*/ 11 h 29"/>
              <a:gd name="T76" fmla="*/ 13 w 22"/>
              <a:gd name="T77" fmla="*/ 11 h 29"/>
              <a:gd name="T78" fmla="*/ 13 w 22"/>
              <a:gd name="T79" fmla="*/ 17 h 29"/>
              <a:gd name="T80" fmla="*/ 20 w 22"/>
              <a:gd name="T81" fmla="*/ 11 h 29"/>
              <a:gd name="T82" fmla="*/ 10 w 22"/>
              <a:gd name="T83" fmla="*/ 26 h 29"/>
              <a:gd name="T84" fmla="*/ 10 w 22"/>
              <a:gd name="T85" fmla="*/ 19 h 29"/>
              <a:gd name="T86" fmla="*/ 2 w 22"/>
              <a:gd name="T87" fmla="*/ 26 h 29"/>
              <a:gd name="T88" fmla="*/ 20 w 22"/>
              <a:gd name="T89" fmla="*/ 26 h 29"/>
              <a:gd name="T90" fmla="*/ 20 w 22"/>
              <a:gd name="T91" fmla="*/ 19 h 29"/>
              <a:gd name="T92" fmla="*/ 12 w 22"/>
              <a:gd name="T9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9">
                <a:moveTo>
                  <a:pt x="22" y="2"/>
                </a:moveTo>
                <a:cubicBezTo>
                  <a:pt x="22" y="11"/>
                  <a:pt x="22" y="19"/>
                  <a:pt x="22" y="27"/>
                </a:cubicBezTo>
                <a:cubicBezTo>
                  <a:pt x="22" y="28"/>
                  <a:pt x="22" y="29"/>
                  <a:pt x="20" y="29"/>
                </a:cubicBezTo>
                <a:cubicBezTo>
                  <a:pt x="14" y="29"/>
                  <a:pt x="8" y="29"/>
                  <a:pt x="2" y="29"/>
                </a:cubicBezTo>
                <a:cubicBezTo>
                  <a:pt x="1" y="29"/>
                  <a:pt x="0" y="28"/>
                  <a:pt x="0" y="27"/>
                </a:cubicBezTo>
                <a:cubicBezTo>
                  <a:pt x="0" y="19"/>
                  <a:pt x="0" y="11"/>
                  <a:pt x="0" y="2"/>
                </a:cubicBezTo>
                <a:cubicBezTo>
                  <a:pt x="0" y="1"/>
                  <a:pt x="1" y="0"/>
                  <a:pt x="2" y="0"/>
                </a:cubicBezTo>
                <a:cubicBezTo>
                  <a:pt x="8" y="0"/>
                  <a:pt x="14" y="0"/>
                  <a:pt x="20" y="0"/>
                </a:cubicBezTo>
                <a:cubicBezTo>
                  <a:pt x="22" y="0"/>
                  <a:pt x="22" y="1"/>
                  <a:pt x="22" y="2"/>
                </a:cubicBezTo>
                <a:close/>
                <a:moveTo>
                  <a:pt x="18" y="4"/>
                </a:moveTo>
                <a:cubicBezTo>
                  <a:pt x="17" y="4"/>
                  <a:pt x="17" y="4"/>
                  <a:pt x="17" y="4"/>
                </a:cubicBezTo>
                <a:cubicBezTo>
                  <a:pt x="17" y="6"/>
                  <a:pt x="17" y="6"/>
                  <a:pt x="17" y="6"/>
                </a:cubicBezTo>
                <a:cubicBezTo>
                  <a:pt x="18" y="6"/>
                  <a:pt x="18" y="6"/>
                  <a:pt x="18" y="6"/>
                </a:cubicBezTo>
                <a:cubicBezTo>
                  <a:pt x="18" y="4"/>
                  <a:pt x="18" y="4"/>
                  <a:pt x="18" y="4"/>
                </a:cubicBezTo>
                <a:close/>
                <a:moveTo>
                  <a:pt x="16" y="4"/>
                </a:moveTo>
                <a:cubicBezTo>
                  <a:pt x="16" y="4"/>
                  <a:pt x="16" y="4"/>
                  <a:pt x="16" y="4"/>
                </a:cubicBezTo>
                <a:cubicBezTo>
                  <a:pt x="16" y="4"/>
                  <a:pt x="16" y="4"/>
                  <a:pt x="16" y="4"/>
                </a:cubicBezTo>
                <a:cubicBezTo>
                  <a:pt x="16" y="6"/>
                  <a:pt x="16" y="6"/>
                  <a:pt x="16" y="6"/>
                </a:cubicBezTo>
                <a:cubicBezTo>
                  <a:pt x="16" y="7"/>
                  <a:pt x="16" y="7"/>
                  <a:pt x="16" y="7"/>
                </a:cubicBezTo>
                <a:cubicBezTo>
                  <a:pt x="16" y="7"/>
                  <a:pt x="16" y="7"/>
                  <a:pt x="16" y="7"/>
                </a:cubicBezTo>
                <a:cubicBezTo>
                  <a:pt x="18" y="7"/>
                  <a:pt x="18" y="7"/>
                  <a:pt x="18" y="7"/>
                </a:cubicBezTo>
                <a:cubicBezTo>
                  <a:pt x="18" y="7"/>
                  <a:pt x="18" y="7"/>
                  <a:pt x="18" y="6"/>
                </a:cubicBezTo>
                <a:cubicBezTo>
                  <a:pt x="18" y="6"/>
                  <a:pt x="18" y="6"/>
                  <a:pt x="18" y="6"/>
                </a:cubicBezTo>
                <a:cubicBezTo>
                  <a:pt x="18" y="4"/>
                  <a:pt x="18" y="4"/>
                  <a:pt x="18" y="4"/>
                </a:cubicBezTo>
                <a:cubicBezTo>
                  <a:pt x="18" y="4"/>
                  <a:pt x="18" y="4"/>
                  <a:pt x="18" y="4"/>
                </a:cubicBezTo>
                <a:cubicBezTo>
                  <a:pt x="18" y="4"/>
                  <a:pt x="18" y="4"/>
                  <a:pt x="18" y="4"/>
                </a:cubicBezTo>
                <a:cubicBezTo>
                  <a:pt x="16" y="4"/>
                  <a:pt x="16" y="4"/>
                  <a:pt x="16" y="4"/>
                </a:cubicBezTo>
                <a:close/>
                <a:moveTo>
                  <a:pt x="16" y="24"/>
                </a:moveTo>
                <a:cubicBezTo>
                  <a:pt x="16" y="24"/>
                  <a:pt x="16" y="24"/>
                  <a:pt x="16" y="24"/>
                </a:cubicBezTo>
                <a:cubicBezTo>
                  <a:pt x="16" y="24"/>
                  <a:pt x="16" y="24"/>
                  <a:pt x="16" y="24"/>
                </a:cubicBezTo>
                <a:cubicBezTo>
                  <a:pt x="16" y="24"/>
                  <a:pt x="16" y="24"/>
                  <a:pt x="16" y="24"/>
                </a:cubicBezTo>
                <a:cubicBezTo>
                  <a:pt x="16" y="24"/>
                  <a:pt x="16" y="24"/>
                  <a:pt x="16" y="24"/>
                </a:cubicBezTo>
                <a:close/>
                <a:moveTo>
                  <a:pt x="15" y="22"/>
                </a:moveTo>
                <a:cubicBezTo>
                  <a:pt x="14" y="22"/>
                  <a:pt x="14" y="23"/>
                  <a:pt x="14" y="23"/>
                </a:cubicBezTo>
                <a:cubicBezTo>
                  <a:pt x="14" y="23"/>
                  <a:pt x="14" y="23"/>
                  <a:pt x="14" y="23"/>
                </a:cubicBezTo>
                <a:cubicBezTo>
                  <a:pt x="14" y="23"/>
                  <a:pt x="14" y="23"/>
                  <a:pt x="15" y="23"/>
                </a:cubicBezTo>
                <a:cubicBezTo>
                  <a:pt x="17" y="23"/>
                  <a:pt x="17" y="23"/>
                  <a:pt x="17" y="23"/>
                </a:cubicBezTo>
                <a:cubicBezTo>
                  <a:pt x="18" y="23"/>
                  <a:pt x="18" y="23"/>
                  <a:pt x="18" y="23"/>
                </a:cubicBezTo>
                <a:cubicBezTo>
                  <a:pt x="18" y="23"/>
                  <a:pt x="18" y="23"/>
                  <a:pt x="18" y="23"/>
                </a:cubicBezTo>
                <a:cubicBezTo>
                  <a:pt x="18" y="23"/>
                  <a:pt x="18" y="22"/>
                  <a:pt x="17" y="22"/>
                </a:cubicBezTo>
                <a:cubicBezTo>
                  <a:pt x="15" y="22"/>
                  <a:pt x="15" y="22"/>
                  <a:pt x="15" y="22"/>
                </a:cubicBezTo>
                <a:close/>
                <a:moveTo>
                  <a:pt x="16" y="21"/>
                </a:moveTo>
                <a:cubicBezTo>
                  <a:pt x="16" y="21"/>
                  <a:pt x="16" y="21"/>
                  <a:pt x="16" y="21"/>
                </a:cubicBezTo>
                <a:cubicBezTo>
                  <a:pt x="16" y="22"/>
                  <a:pt x="16" y="22"/>
                  <a:pt x="16" y="22"/>
                </a:cubicBezTo>
                <a:cubicBezTo>
                  <a:pt x="16" y="22"/>
                  <a:pt x="16" y="22"/>
                  <a:pt x="16" y="21"/>
                </a:cubicBezTo>
                <a:cubicBezTo>
                  <a:pt x="16" y="21"/>
                  <a:pt x="16" y="21"/>
                  <a:pt x="16" y="21"/>
                </a:cubicBezTo>
                <a:close/>
                <a:moveTo>
                  <a:pt x="3" y="7"/>
                </a:moveTo>
                <a:cubicBezTo>
                  <a:pt x="20" y="7"/>
                  <a:pt x="20" y="7"/>
                  <a:pt x="20" y="7"/>
                </a:cubicBezTo>
                <a:cubicBezTo>
                  <a:pt x="20" y="7"/>
                  <a:pt x="20" y="7"/>
                  <a:pt x="20" y="7"/>
                </a:cubicBezTo>
                <a:cubicBezTo>
                  <a:pt x="20" y="3"/>
                  <a:pt x="20" y="3"/>
                  <a:pt x="20" y="3"/>
                </a:cubicBezTo>
                <a:cubicBezTo>
                  <a:pt x="20" y="3"/>
                  <a:pt x="20" y="3"/>
                  <a:pt x="20" y="3"/>
                </a:cubicBezTo>
                <a:cubicBezTo>
                  <a:pt x="3" y="3"/>
                  <a:pt x="3" y="3"/>
                  <a:pt x="3" y="3"/>
                </a:cubicBezTo>
                <a:cubicBezTo>
                  <a:pt x="2" y="3"/>
                  <a:pt x="2" y="3"/>
                  <a:pt x="2" y="3"/>
                </a:cubicBezTo>
                <a:cubicBezTo>
                  <a:pt x="2" y="7"/>
                  <a:pt x="2" y="7"/>
                  <a:pt x="2" y="7"/>
                </a:cubicBezTo>
                <a:cubicBezTo>
                  <a:pt x="2" y="7"/>
                  <a:pt x="2" y="7"/>
                  <a:pt x="3" y="7"/>
                </a:cubicBezTo>
                <a:close/>
                <a:moveTo>
                  <a:pt x="6" y="15"/>
                </a:moveTo>
                <a:cubicBezTo>
                  <a:pt x="6" y="16"/>
                  <a:pt x="6" y="16"/>
                  <a:pt x="6" y="16"/>
                </a:cubicBezTo>
                <a:cubicBezTo>
                  <a:pt x="6" y="16"/>
                  <a:pt x="6" y="16"/>
                  <a:pt x="6" y="16"/>
                </a:cubicBezTo>
                <a:cubicBezTo>
                  <a:pt x="6" y="16"/>
                  <a:pt x="7" y="16"/>
                  <a:pt x="7" y="15"/>
                </a:cubicBezTo>
                <a:cubicBezTo>
                  <a:pt x="7" y="14"/>
                  <a:pt x="7" y="14"/>
                  <a:pt x="7" y="14"/>
                </a:cubicBezTo>
                <a:cubicBezTo>
                  <a:pt x="8" y="14"/>
                  <a:pt x="8" y="14"/>
                  <a:pt x="8" y="14"/>
                </a:cubicBezTo>
                <a:cubicBezTo>
                  <a:pt x="8" y="14"/>
                  <a:pt x="8" y="14"/>
                  <a:pt x="8" y="14"/>
                </a:cubicBezTo>
                <a:cubicBezTo>
                  <a:pt x="8" y="14"/>
                  <a:pt x="8" y="14"/>
                  <a:pt x="8" y="14"/>
                </a:cubicBezTo>
                <a:cubicBezTo>
                  <a:pt x="8" y="14"/>
                  <a:pt x="8" y="14"/>
                  <a:pt x="8" y="14"/>
                </a:cubicBezTo>
                <a:cubicBezTo>
                  <a:pt x="7" y="14"/>
                  <a:pt x="7" y="14"/>
                  <a:pt x="7" y="14"/>
                </a:cubicBezTo>
                <a:cubicBezTo>
                  <a:pt x="7" y="13"/>
                  <a:pt x="7" y="13"/>
                  <a:pt x="7" y="13"/>
                </a:cubicBezTo>
                <a:cubicBezTo>
                  <a:pt x="7" y="13"/>
                  <a:pt x="6" y="12"/>
                  <a:pt x="6" y="12"/>
                </a:cubicBezTo>
                <a:cubicBezTo>
                  <a:pt x="6" y="12"/>
                  <a:pt x="6" y="12"/>
                  <a:pt x="6" y="12"/>
                </a:cubicBezTo>
                <a:cubicBezTo>
                  <a:pt x="6" y="12"/>
                  <a:pt x="6" y="13"/>
                  <a:pt x="6" y="13"/>
                </a:cubicBezTo>
                <a:cubicBezTo>
                  <a:pt x="6" y="14"/>
                  <a:pt x="6" y="14"/>
                  <a:pt x="6" y="14"/>
                </a:cubicBezTo>
                <a:cubicBezTo>
                  <a:pt x="5" y="14"/>
                  <a:pt x="5" y="14"/>
                  <a:pt x="5" y="14"/>
                </a:cubicBezTo>
                <a:cubicBezTo>
                  <a:pt x="5" y="14"/>
                  <a:pt x="4" y="14"/>
                  <a:pt x="4" y="14"/>
                </a:cubicBezTo>
                <a:cubicBezTo>
                  <a:pt x="4" y="14"/>
                  <a:pt x="4" y="14"/>
                  <a:pt x="4" y="14"/>
                </a:cubicBezTo>
                <a:cubicBezTo>
                  <a:pt x="4" y="14"/>
                  <a:pt x="5" y="14"/>
                  <a:pt x="5" y="14"/>
                </a:cubicBezTo>
                <a:cubicBezTo>
                  <a:pt x="6" y="14"/>
                  <a:pt x="6" y="14"/>
                  <a:pt x="6" y="14"/>
                </a:cubicBezTo>
                <a:cubicBezTo>
                  <a:pt x="6" y="15"/>
                  <a:pt x="6" y="15"/>
                  <a:pt x="6" y="15"/>
                </a:cubicBezTo>
                <a:close/>
                <a:moveTo>
                  <a:pt x="5" y="23"/>
                </a:moveTo>
                <a:cubicBezTo>
                  <a:pt x="5" y="24"/>
                  <a:pt x="5" y="24"/>
                  <a:pt x="5" y="24"/>
                </a:cubicBezTo>
                <a:cubicBezTo>
                  <a:pt x="5" y="24"/>
                  <a:pt x="5" y="24"/>
                  <a:pt x="5" y="24"/>
                </a:cubicBezTo>
                <a:cubicBezTo>
                  <a:pt x="5" y="24"/>
                  <a:pt x="5" y="24"/>
                  <a:pt x="5" y="24"/>
                </a:cubicBezTo>
                <a:cubicBezTo>
                  <a:pt x="6" y="23"/>
                  <a:pt x="6" y="23"/>
                  <a:pt x="6" y="23"/>
                </a:cubicBezTo>
                <a:cubicBezTo>
                  <a:pt x="7" y="24"/>
                  <a:pt x="7" y="24"/>
                  <a:pt x="7" y="24"/>
                </a:cubicBezTo>
                <a:cubicBezTo>
                  <a:pt x="7" y="24"/>
                  <a:pt x="7" y="24"/>
                  <a:pt x="7" y="24"/>
                </a:cubicBezTo>
                <a:cubicBezTo>
                  <a:pt x="7" y="24"/>
                  <a:pt x="7" y="24"/>
                  <a:pt x="7" y="24"/>
                </a:cubicBezTo>
                <a:cubicBezTo>
                  <a:pt x="8" y="24"/>
                  <a:pt x="8" y="24"/>
                  <a:pt x="7" y="24"/>
                </a:cubicBezTo>
                <a:cubicBezTo>
                  <a:pt x="7" y="23"/>
                  <a:pt x="7" y="23"/>
                  <a:pt x="7" y="23"/>
                </a:cubicBezTo>
                <a:cubicBezTo>
                  <a:pt x="7" y="22"/>
                  <a:pt x="7" y="22"/>
                  <a:pt x="7" y="22"/>
                </a:cubicBezTo>
                <a:cubicBezTo>
                  <a:pt x="8" y="22"/>
                  <a:pt x="8" y="22"/>
                  <a:pt x="7" y="22"/>
                </a:cubicBezTo>
                <a:cubicBezTo>
                  <a:pt x="7" y="22"/>
                  <a:pt x="7" y="22"/>
                  <a:pt x="7" y="22"/>
                </a:cubicBezTo>
                <a:cubicBezTo>
                  <a:pt x="7" y="21"/>
                  <a:pt x="7" y="21"/>
                  <a:pt x="7" y="22"/>
                </a:cubicBezTo>
                <a:cubicBezTo>
                  <a:pt x="6" y="22"/>
                  <a:pt x="6" y="22"/>
                  <a:pt x="6" y="22"/>
                </a:cubicBezTo>
                <a:cubicBezTo>
                  <a:pt x="5" y="22"/>
                  <a:pt x="5" y="22"/>
                  <a:pt x="5" y="22"/>
                </a:cubicBezTo>
                <a:cubicBezTo>
                  <a:pt x="5" y="21"/>
                  <a:pt x="5" y="21"/>
                  <a:pt x="5" y="22"/>
                </a:cubicBezTo>
                <a:cubicBezTo>
                  <a:pt x="5" y="22"/>
                  <a:pt x="5" y="22"/>
                  <a:pt x="5" y="22"/>
                </a:cubicBezTo>
                <a:cubicBezTo>
                  <a:pt x="5" y="22"/>
                  <a:pt x="5" y="22"/>
                  <a:pt x="5" y="22"/>
                </a:cubicBezTo>
                <a:cubicBezTo>
                  <a:pt x="6" y="23"/>
                  <a:pt x="6" y="23"/>
                  <a:pt x="6" y="23"/>
                </a:cubicBezTo>
                <a:cubicBezTo>
                  <a:pt x="5" y="23"/>
                  <a:pt x="5" y="23"/>
                  <a:pt x="5" y="23"/>
                </a:cubicBezTo>
                <a:close/>
                <a:moveTo>
                  <a:pt x="15" y="14"/>
                </a:moveTo>
                <a:cubicBezTo>
                  <a:pt x="14" y="14"/>
                  <a:pt x="14" y="14"/>
                  <a:pt x="14" y="14"/>
                </a:cubicBezTo>
                <a:cubicBezTo>
                  <a:pt x="14" y="14"/>
                  <a:pt x="14" y="14"/>
                  <a:pt x="14" y="14"/>
                </a:cubicBezTo>
                <a:cubicBezTo>
                  <a:pt x="14" y="14"/>
                  <a:pt x="14" y="14"/>
                  <a:pt x="15" y="14"/>
                </a:cubicBezTo>
                <a:cubicBezTo>
                  <a:pt x="17" y="14"/>
                  <a:pt x="17" y="14"/>
                  <a:pt x="17" y="14"/>
                </a:cubicBezTo>
                <a:cubicBezTo>
                  <a:pt x="18" y="14"/>
                  <a:pt x="18" y="14"/>
                  <a:pt x="18" y="14"/>
                </a:cubicBezTo>
                <a:cubicBezTo>
                  <a:pt x="18" y="14"/>
                  <a:pt x="18" y="14"/>
                  <a:pt x="18" y="14"/>
                </a:cubicBezTo>
                <a:cubicBezTo>
                  <a:pt x="18" y="14"/>
                  <a:pt x="18" y="14"/>
                  <a:pt x="17" y="14"/>
                </a:cubicBezTo>
                <a:cubicBezTo>
                  <a:pt x="15" y="14"/>
                  <a:pt x="15" y="14"/>
                  <a:pt x="15" y="14"/>
                </a:cubicBezTo>
                <a:close/>
                <a:moveTo>
                  <a:pt x="10" y="11"/>
                </a:moveTo>
                <a:cubicBezTo>
                  <a:pt x="3" y="11"/>
                  <a:pt x="3" y="11"/>
                  <a:pt x="3" y="11"/>
                </a:cubicBezTo>
                <a:cubicBezTo>
                  <a:pt x="2" y="11"/>
                  <a:pt x="2" y="11"/>
                  <a:pt x="2" y="11"/>
                </a:cubicBezTo>
                <a:cubicBezTo>
                  <a:pt x="2" y="17"/>
                  <a:pt x="2" y="17"/>
                  <a:pt x="2" y="17"/>
                </a:cubicBezTo>
                <a:cubicBezTo>
                  <a:pt x="2" y="17"/>
                  <a:pt x="2" y="17"/>
                  <a:pt x="3" y="17"/>
                </a:cubicBezTo>
                <a:cubicBezTo>
                  <a:pt x="10" y="17"/>
                  <a:pt x="10" y="17"/>
                  <a:pt x="10" y="17"/>
                </a:cubicBezTo>
                <a:cubicBezTo>
                  <a:pt x="10" y="17"/>
                  <a:pt x="10" y="17"/>
                  <a:pt x="10" y="17"/>
                </a:cubicBezTo>
                <a:cubicBezTo>
                  <a:pt x="10" y="11"/>
                  <a:pt x="10" y="11"/>
                  <a:pt x="10" y="11"/>
                </a:cubicBezTo>
                <a:cubicBezTo>
                  <a:pt x="10" y="11"/>
                  <a:pt x="10" y="11"/>
                  <a:pt x="10" y="11"/>
                </a:cubicBezTo>
                <a:close/>
                <a:moveTo>
                  <a:pt x="20" y="11"/>
                </a:moveTo>
                <a:cubicBezTo>
                  <a:pt x="13" y="11"/>
                  <a:pt x="13" y="11"/>
                  <a:pt x="13" y="11"/>
                </a:cubicBezTo>
                <a:cubicBezTo>
                  <a:pt x="12" y="11"/>
                  <a:pt x="12" y="11"/>
                  <a:pt x="12" y="11"/>
                </a:cubicBezTo>
                <a:cubicBezTo>
                  <a:pt x="12" y="17"/>
                  <a:pt x="12" y="17"/>
                  <a:pt x="12" y="17"/>
                </a:cubicBezTo>
                <a:cubicBezTo>
                  <a:pt x="12" y="17"/>
                  <a:pt x="12" y="17"/>
                  <a:pt x="13" y="17"/>
                </a:cubicBezTo>
                <a:cubicBezTo>
                  <a:pt x="20" y="17"/>
                  <a:pt x="20" y="17"/>
                  <a:pt x="20" y="17"/>
                </a:cubicBezTo>
                <a:cubicBezTo>
                  <a:pt x="20" y="17"/>
                  <a:pt x="20" y="17"/>
                  <a:pt x="20" y="17"/>
                </a:cubicBezTo>
                <a:cubicBezTo>
                  <a:pt x="20" y="11"/>
                  <a:pt x="20" y="11"/>
                  <a:pt x="20" y="11"/>
                </a:cubicBezTo>
                <a:cubicBezTo>
                  <a:pt x="20" y="11"/>
                  <a:pt x="20" y="11"/>
                  <a:pt x="20" y="11"/>
                </a:cubicBezTo>
                <a:close/>
                <a:moveTo>
                  <a:pt x="3" y="26"/>
                </a:moveTo>
                <a:cubicBezTo>
                  <a:pt x="10" y="26"/>
                  <a:pt x="10" y="26"/>
                  <a:pt x="10" y="26"/>
                </a:cubicBezTo>
                <a:cubicBezTo>
                  <a:pt x="10" y="26"/>
                  <a:pt x="10" y="26"/>
                  <a:pt x="10" y="26"/>
                </a:cubicBezTo>
                <a:cubicBezTo>
                  <a:pt x="10" y="20"/>
                  <a:pt x="10" y="20"/>
                  <a:pt x="10" y="20"/>
                </a:cubicBezTo>
                <a:cubicBezTo>
                  <a:pt x="10" y="19"/>
                  <a:pt x="10" y="19"/>
                  <a:pt x="10" y="19"/>
                </a:cubicBezTo>
                <a:cubicBezTo>
                  <a:pt x="3" y="19"/>
                  <a:pt x="3" y="19"/>
                  <a:pt x="3" y="19"/>
                </a:cubicBezTo>
                <a:cubicBezTo>
                  <a:pt x="2" y="19"/>
                  <a:pt x="2" y="19"/>
                  <a:pt x="2" y="20"/>
                </a:cubicBezTo>
                <a:cubicBezTo>
                  <a:pt x="2" y="26"/>
                  <a:pt x="2" y="26"/>
                  <a:pt x="2" y="26"/>
                </a:cubicBezTo>
                <a:cubicBezTo>
                  <a:pt x="2" y="26"/>
                  <a:pt x="2" y="26"/>
                  <a:pt x="3" y="26"/>
                </a:cubicBezTo>
                <a:close/>
                <a:moveTo>
                  <a:pt x="13" y="26"/>
                </a:moveTo>
                <a:cubicBezTo>
                  <a:pt x="20" y="26"/>
                  <a:pt x="20" y="26"/>
                  <a:pt x="20" y="26"/>
                </a:cubicBezTo>
                <a:cubicBezTo>
                  <a:pt x="20" y="26"/>
                  <a:pt x="20" y="26"/>
                  <a:pt x="20" y="26"/>
                </a:cubicBezTo>
                <a:cubicBezTo>
                  <a:pt x="20" y="20"/>
                  <a:pt x="20" y="20"/>
                  <a:pt x="20" y="20"/>
                </a:cubicBezTo>
                <a:cubicBezTo>
                  <a:pt x="20" y="19"/>
                  <a:pt x="20" y="19"/>
                  <a:pt x="20" y="19"/>
                </a:cubicBezTo>
                <a:cubicBezTo>
                  <a:pt x="13" y="19"/>
                  <a:pt x="13" y="19"/>
                  <a:pt x="13" y="19"/>
                </a:cubicBezTo>
                <a:cubicBezTo>
                  <a:pt x="12" y="19"/>
                  <a:pt x="12" y="19"/>
                  <a:pt x="12" y="20"/>
                </a:cubicBezTo>
                <a:cubicBezTo>
                  <a:pt x="12" y="26"/>
                  <a:pt x="12" y="26"/>
                  <a:pt x="12" y="26"/>
                </a:cubicBezTo>
                <a:cubicBezTo>
                  <a:pt x="12" y="26"/>
                  <a:pt x="12" y="26"/>
                  <a:pt x="13"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8" name="Freeform 214"/>
          <p:cNvSpPr>
            <a:spLocks noEditPoints="1"/>
          </p:cNvSpPr>
          <p:nvPr/>
        </p:nvSpPr>
        <p:spPr bwMode="auto">
          <a:xfrm>
            <a:off x="6247340" y="4424549"/>
            <a:ext cx="287756" cy="182789"/>
          </a:xfrm>
          <a:custGeom>
            <a:avLst/>
            <a:gdLst>
              <a:gd name="T0" fmla="*/ 2 w 30"/>
              <a:gd name="T1" fmla="*/ 0 h 19"/>
              <a:gd name="T2" fmla="*/ 28 w 30"/>
              <a:gd name="T3" fmla="*/ 0 h 19"/>
              <a:gd name="T4" fmla="*/ 30 w 30"/>
              <a:gd name="T5" fmla="*/ 2 h 19"/>
              <a:gd name="T6" fmla="*/ 30 w 30"/>
              <a:gd name="T7" fmla="*/ 17 h 19"/>
              <a:gd name="T8" fmla="*/ 28 w 30"/>
              <a:gd name="T9" fmla="*/ 19 h 19"/>
              <a:gd name="T10" fmla="*/ 2 w 30"/>
              <a:gd name="T11" fmla="*/ 19 h 19"/>
              <a:gd name="T12" fmla="*/ 0 w 30"/>
              <a:gd name="T13" fmla="*/ 17 h 19"/>
              <a:gd name="T14" fmla="*/ 0 w 30"/>
              <a:gd name="T15" fmla="*/ 2 h 19"/>
              <a:gd name="T16" fmla="*/ 2 w 30"/>
              <a:gd name="T17" fmla="*/ 0 h 19"/>
              <a:gd name="T18" fmla="*/ 27 w 30"/>
              <a:gd name="T19" fmla="*/ 7 h 19"/>
              <a:gd name="T20" fmla="*/ 27 w 30"/>
              <a:gd name="T21" fmla="*/ 4 h 19"/>
              <a:gd name="T22" fmla="*/ 27 w 30"/>
              <a:gd name="T23" fmla="*/ 3 h 19"/>
              <a:gd name="T24" fmla="*/ 20 w 30"/>
              <a:gd name="T25" fmla="*/ 3 h 19"/>
              <a:gd name="T26" fmla="*/ 20 w 30"/>
              <a:gd name="T27" fmla="*/ 4 h 19"/>
              <a:gd name="T28" fmla="*/ 20 w 30"/>
              <a:gd name="T29" fmla="*/ 7 h 19"/>
              <a:gd name="T30" fmla="*/ 20 w 30"/>
              <a:gd name="T31" fmla="*/ 7 h 19"/>
              <a:gd name="T32" fmla="*/ 27 w 30"/>
              <a:gd name="T33" fmla="*/ 7 h 19"/>
              <a:gd name="T34" fmla="*/ 27 w 30"/>
              <a:gd name="T35" fmla="*/ 7 h 19"/>
              <a:gd name="T36" fmla="*/ 22 w 30"/>
              <a:gd name="T37" fmla="*/ 15 h 19"/>
              <a:gd name="T38" fmla="*/ 27 w 30"/>
              <a:gd name="T39" fmla="*/ 15 h 19"/>
              <a:gd name="T40" fmla="*/ 27 w 30"/>
              <a:gd name="T41" fmla="*/ 15 h 19"/>
              <a:gd name="T42" fmla="*/ 27 w 30"/>
              <a:gd name="T43" fmla="*/ 14 h 19"/>
              <a:gd name="T44" fmla="*/ 27 w 30"/>
              <a:gd name="T45" fmla="*/ 14 h 19"/>
              <a:gd name="T46" fmla="*/ 22 w 30"/>
              <a:gd name="T47" fmla="*/ 14 h 19"/>
              <a:gd name="T48" fmla="*/ 22 w 30"/>
              <a:gd name="T49" fmla="*/ 14 h 19"/>
              <a:gd name="T50" fmla="*/ 22 w 30"/>
              <a:gd name="T51" fmla="*/ 15 h 19"/>
              <a:gd name="T52" fmla="*/ 22 w 30"/>
              <a:gd name="T53" fmla="*/ 15 h 19"/>
              <a:gd name="T54" fmla="*/ 16 w 30"/>
              <a:gd name="T55" fmla="*/ 15 h 19"/>
              <a:gd name="T56" fmla="*/ 20 w 30"/>
              <a:gd name="T57" fmla="*/ 15 h 19"/>
              <a:gd name="T58" fmla="*/ 21 w 30"/>
              <a:gd name="T59" fmla="*/ 15 h 19"/>
              <a:gd name="T60" fmla="*/ 21 w 30"/>
              <a:gd name="T61" fmla="*/ 14 h 19"/>
              <a:gd name="T62" fmla="*/ 20 w 30"/>
              <a:gd name="T63" fmla="*/ 14 h 19"/>
              <a:gd name="T64" fmla="*/ 16 w 30"/>
              <a:gd name="T65" fmla="*/ 14 h 19"/>
              <a:gd name="T66" fmla="*/ 16 w 30"/>
              <a:gd name="T67" fmla="*/ 14 h 19"/>
              <a:gd name="T68" fmla="*/ 16 w 30"/>
              <a:gd name="T69" fmla="*/ 15 h 19"/>
              <a:gd name="T70" fmla="*/ 16 w 30"/>
              <a:gd name="T71" fmla="*/ 15 h 19"/>
              <a:gd name="T72" fmla="*/ 10 w 30"/>
              <a:gd name="T73" fmla="*/ 15 h 19"/>
              <a:gd name="T74" fmla="*/ 14 w 30"/>
              <a:gd name="T75" fmla="*/ 15 h 19"/>
              <a:gd name="T76" fmla="*/ 15 w 30"/>
              <a:gd name="T77" fmla="*/ 15 h 19"/>
              <a:gd name="T78" fmla="*/ 15 w 30"/>
              <a:gd name="T79" fmla="*/ 14 h 19"/>
              <a:gd name="T80" fmla="*/ 14 w 30"/>
              <a:gd name="T81" fmla="*/ 14 h 19"/>
              <a:gd name="T82" fmla="*/ 10 w 30"/>
              <a:gd name="T83" fmla="*/ 14 h 19"/>
              <a:gd name="T84" fmla="*/ 10 w 30"/>
              <a:gd name="T85" fmla="*/ 14 h 19"/>
              <a:gd name="T86" fmla="*/ 10 w 30"/>
              <a:gd name="T87" fmla="*/ 15 h 19"/>
              <a:gd name="T88" fmla="*/ 10 w 30"/>
              <a:gd name="T89" fmla="*/ 15 h 19"/>
              <a:gd name="T90" fmla="*/ 4 w 30"/>
              <a:gd name="T91" fmla="*/ 15 h 19"/>
              <a:gd name="T92" fmla="*/ 8 w 30"/>
              <a:gd name="T93" fmla="*/ 15 h 19"/>
              <a:gd name="T94" fmla="*/ 8 w 30"/>
              <a:gd name="T95" fmla="*/ 15 h 19"/>
              <a:gd name="T96" fmla="*/ 8 w 30"/>
              <a:gd name="T97" fmla="*/ 14 h 19"/>
              <a:gd name="T98" fmla="*/ 8 w 30"/>
              <a:gd name="T99" fmla="*/ 14 h 19"/>
              <a:gd name="T100" fmla="*/ 4 w 30"/>
              <a:gd name="T101" fmla="*/ 14 h 19"/>
              <a:gd name="T102" fmla="*/ 3 w 30"/>
              <a:gd name="T103" fmla="*/ 14 h 19"/>
              <a:gd name="T104" fmla="*/ 3 w 30"/>
              <a:gd name="T105" fmla="*/ 15 h 19"/>
              <a:gd name="T106" fmla="*/ 4 w 30"/>
              <a:gd name="T10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19">
                <a:moveTo>
                  <a:pt x="2" y="0"/>
                </a:moveTo>
                <a:cubicBezTo>
                  <a:pt x="28" y="0"/>
                  <a:pt x="28" y="0"/>
                  <a:pt x="28" y="0"/>
                </a:cubicBezTo>
                <a:cubicBezTo>
                  <a:pt x="29" y="0"/>
                  <a:pt x="30" y="1"/>
                  <a:pt x="30" y="2"/>
                </a:cubicBezTo>
                <a:cubicBezTo>
                  <a:pt x="30" y="17"/>
                  <a:pt x="30" y="17"/>
                  <a:pt x="30" y="17"/>
                </a:cubicBezTo>
                <a:cubicBezTo>
                  <a:pt x="30" y="18"/>
                  <a:pt x="29" y="19"/>
                  <a:pt x="28" y="19"/>
                </a:cubicBezTo>
                <a:cubicBezTo>
                  <a:pt x="2" y="19"/>
                  <a:pt x="2" y="19"/>
                  <a:pt x="2" y="19"/>
                </a:cubicBezTo>
                <a:cubicBezTo>
                  <a:pt x="1" y="19"/>
                  <a:pt x="0" y="18"/>
                  <a:pt x="0" y="17"/>
                </a:cubicBezTo>
                <a:cubicBezTo>
                  <a:pt x="0" y="2"/>
                  <a:pt x="0" y="2"/>
                  <a:pt x="0" y="2"/>
                </a:cubicBezTo>
                <a:cubicBezTo>
                  <a:pt x="0" y="1"/>
                  <a:pt x="1" y="0"/>
                  <a:pt x="2" y="0"/>
                </a:cubicBezTo>
                <a:close/>
                <a:moveTo>
                  <a:pt x="27" y="7"/>
                </a:moveTo>
                <a:cubicBezTo>
                  <a:pt x="27" y="6"/>
                  <a:pt x="27" y="5"/>
                  <a:pt x="27" y="4"/>
                </a:cubicBezTo>
                <a:cubicBezTo>
                  <a:pt x="27" y="4"/>
                  <a:pt x="27" y="3"/>
                  <a:pt x="27" y="3"/>
                </a:cubicBezTo>
                <a:cubicBezTo>
                  <a:pt x="25" y="3"/>
                  <a:pt x="22" y="3"/>
                  <a:pt x="20" y="3"/>
                </a:cubicBezTo>
                <a:cubicBezTo>
                  <a:pt x="20" y="3"/>
                  <a:pt x="20" y="4"/>
                  <a:pt x="20" y="4"/>
                </a:cubicBezTo>
                <a:cubicBezTo>
                  <a:pt x="20" y="5"/>
                  <a:pt x="20" y="6"/>
                  <a:pt x="20" y="7"/>
                </a:cubicBezTo>
                <a:cubicBezTo>
                  <a:pt x="20" y="7"/>
                  <a:pt x="20" y="7"/>
                  <a:pt x="20" y="7"/>
                </a:cubicBezTo>
                <a:cubicBezTo>
                  <a:pt x="22" y="7"/>
                  <a:pt x="25" y="7"/>
                  <a:pt x="27" y="7"/>
                </a:cubicBezTo>
                <a:cubicBezTo>
                  <a:pt x="27" y="7"/>
                  <a:pt x="27" y="7"/>
                  <a:pt x="27" y="7"/>
                </a:cubicBezTo>
                <a:close/>
                <a:moveTo>
                  <a:pt x="22" y="15"/>
                </a:moveTo>
                <a:cubicBezTo>
                  <a:pt x="27" y="15"/>
                  <a:pt x="27" y="15"/>
                  <a:pt x="27" y="15"/>
                </a:cubicBezTo>
                <a:cubicBezTo>
                  <a:pt x="27" y="15"/>
                  <a:pt x="27" y="15"/>
                  <a:pt x="27" y="15"/>
                </a:cubicBezTo>
                <a:cubicBezTo>
                  <a:pt x="27" y="14"/>
                  <a:pt x="27" y="14"/>
                  <a:pt x="27" y="14"/>
                </a:cubicBezTo>
                <a:cubicBezTo>
                  <a:pt x="27" y="14"/>
                  <a:pt x="27" y="14"/>
                  <a:pt x="27" y="14"/>
                </a:cubicBezTo>
                <a:cubicBezTo>
                  <a:pt x="22" y="14"/>
                  <a:pt x="22" y="14"/>
                  <a:pt x="22" y="14"/>
                </a:cubicBezTo>
                <a:cubicBezTo>
                  <a:pt x="22" y="14"/>
                  <a:pt x="22" y="14"/>
                  <a:pt x="22" y="14"/>
                </a:cubicBezTo>
                <a:cubicBezTo>
                  <a:pt x="22" y="15"/>
                  <a:pt x="22" y="15"/>
                  <a:pt x="22" y="15"/>
                </a:cubicBezTo>
                <a:cubicBezTo>
                  <a:pt x="22" y="15"/>
                  <a:pt x="22" y="15"/>
                  <a:pt x="22" y="15"/>
                </a:cubicBezTo>
                <a:close/>
                <a:moveTo>
                  <a:pt x="16" y="15"/>
                </a:moveTo>
                <a:cubicBezTo>
                  <a:pt x="20" y="15"/>
                  <a:pt x="20" y="15"/>
                  <a:pt x="20" y="15"/>
                </a:cubicBezTo>
                <a:cubicBezTo>
                  <a:pt x="21" y="15"/>
                  <a:pt x="21" y="15"/>
                  <a:pt x="21" y="15"/>
                </a:cubicBezTo>
                <a:cubicBezTo>
                  <a:pt x="21" y="14"/>
                  <a:pt x="21" y="14"/>
                  <a:pt x="21" y="14"/>
                </a:cubicBezTo>
                <a:cubicBezTo>
                  <a:pt x="21" y="14"/>
                  <a:pt x="21" y="14"/>
                  <a:pt x="20" y="14"/>
                </a:cubicBezTo>
                <a:cubicBezTo>
                  <a:pt x="16" y="14"/>
                  <a:pt x="16" y="14"/>
                  <a:pt x="16" y="14"/>
                </a:cubicBezTo>
                <a:cubicBezTo>
                  <a:pt x="16" y="14"/>
                  <a:pt x="16" y="14"/>
                  <a:pt x="16" y="14"/>
                </a:cubicBezTo>
                <a:cubicBezTo>
                  <a:pt x="16" y="15"/>
                  <a:pt x="16" y="15"/>
                  <a:pt x="16" y="15"/>
                </a:cubicBezTo>
                <a:cubicBezTo>
                  <a:pt x="16" y="15"/>
                  <a:pt x="16" y="15"/>
                  <a:pt x="16" y="15"/>
                </a:cubicBezTo>
                <a:close/>
                <a:moveTo>
                  <a:pt x="10" y="15"/>
                </a:moveTo>
                <a:cubicBezTo>
                  <a:pt x="14" y="15"/>
                  <a:pt x="14" y="15"/>
                  <a:pt x="14" y="15"/>
                </a:cubicBezTo>
                <a:cubicBezTo>
                  <a:pt x="14" y="15"/>
                  <a:pt x="15" y="15"/>
                  <a:pt x="15" y="15"/>
                </a:cubicBezTo>
                <a:cubicBezTo>
                  <a:pt x="15" y="14"/>
                  <a:pt x="15" y="14"/>
                  <a:pt x="15" y="14"/>
                </a:cubicBezTo>
                <a:cubicBezTo>
                  <a:pt x="15" y="14"/>
                  <a:pt x="14" y="14"/>
                  <a:pt x="14" y="14"/>
                </a:cubicBezTo>
                <a:cubicBezTo>
                  <a:pt x="10" y="14"/>
                  <a:pt x="10" y="14"/>
                  <a:pt x="10" y="14"/>
                </a:cubicBezTo>
                <a:cubicBezTo>
                  <a:pt x="10" y="14"/>
                  <a:pt x="10" y="14"/>
                  <a:pt x="10" y="14"/>
                </a:cubicBezTo>
                <a:cubicBezTo>
                  <a:pt x="10" y="15"/>
                  <a:pt x="10" y="15"/>
                  <a:pt x="10" y="15"/>
                </a:cubicBezTo>
                <a:cubicBezTo>
                  <a:pt x="10" y="15"/>
                  <a:pt x="10" y="15"/>
                  <a:pt x="10" y="15"/>
                </a:cubicBezTo>
                <a:close/>
                <a:moveTo>
                  <a:pt x="4" y="15"/>
                </a:moveTo>
                <a:cubicBezTo>
                  <a:pt x="8" y="15"/>
                  <a:pt x="8" y="15"/>
                  <a:pt x="8" y="15"/>
                </a:cubicBezTo>
                <a:cubicBezTo>
                  <a:pt x="8" y="15"/>
                  <a:pt x="8" y="15"/>
                  <a:pt x="8" y="15"/>
                </a:cubicBezTo>
                <a:cubicBezTo>
                  <a:pt x="8" y="14"/>
                  <a:pt x="8" y="14"/>
                  <a:pt x="8" y="14"/>
                </a:cubicBezTo>
                <a:cubicBezTo>
                  <a:pt x="8" y="14"/>
                  <a:pt x="8" y="14"/>
                  <a:pt x="8" y="14"/>
                </a:cubicBezTo>
                <a:cubicBezTo>
                  <a:pt x="4" y="14"/>
                  <a:pt x="4" y="14"/>
                  <a:pt x="4" y="14"/>
                </a:cubicBezTo>
                <a:cubicBezTo>
                  <a:pt x="4" y="14"/>
                  <a:pt x="3" y="14"/>
                  <a:pt x="3" y="14"/>
                </a:cubicBezTo>
                <a:cubicBezTo>
                  <a:pt x="3" y="15"/>
                  <a:pt x="3" y="15"/>
                  <a:pt x="3" y="15"/>
                </a:cubicBezTo>
                <a:cubicBezTo>
                  <a:pt x="3" y="15"/>
                  <a:pt x="4" y="15"/>
                  <a:pt x="4" y="1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9" name="Freeform 215"/>
          <p:cNvSpPr>
            <a:spLocks noEditPoints="1"/>
          </p:cNvSpPr>
          <p:nvPr/>
        </p:nvSpPr>
        <p:spPr bwMode="auto">
          <a:xfrm>
            <a:off x="9942910" y="3782077"/>
            <a:ext cx="345668" cy="238891"/>
          </a:xfrm>
          <a:custGeom>
            <a:avLst/>
            <a:gdLst>
              <a:gd name="T0" fmla="*/ 15 w 36"/>
              <a:gd name="T1" fmla="*/ 25 h 25"/>
              <a:gd name="T2" fmla="*/ 24 w 36"/>
              <a:gd name="T3" fmla="*/ 25 h 25"/>
              <a:gd name="T4" fmla="*/ 29 w 36"/>
              <a:gd name="T5" fmla="*/ 25 h 25"/>
              <a:gd name="T6" fmla="*/ 34 w 36"/>
              <a:gd name="T7" fmla="*/ 5 h 25"/>
              <a:gd name="T8" fmla="*/ 31 w 36"/>
              <a:gd name="T9" fmla="*/ 5 h 25"/>
              <a:gd name="T10" fmla="*/ 12 w 36"/>
              <a:gd name="T11" fmla="*/ 3 h 25"/>
              <a:gd name="T12" fmla="*/ 7 w 36"/>
              <a:gd name="T13" fmla="*/ 5 h 25"/>
              <a:gd name="T14" fmla="*/ 0 w 36"/>
              <a:gd name="T15" fmla="*/ 8 h 25"/>
              <a:gd name="T16" fmla="*/ 9 w 36"/>
              <a:gd name="T17" fmla="*/ 25 h 25"/>
              <a:gd name="T18" fmla="*/ 27 w 36"/>
              <a:gd name="T19" fmla="*/ 12 h 25"/>
              <a:gd name="T20" fmla="*/ 12 w 36"/>
              <a:gd name="T21" fmla="*/ 12 h 25"/>
              <a:gd name="T22" fmla="*/ 19 w 36"/>
              <a:gd name="T23" fmla="*/ 10 h 25"/>
              <a:gd name="T24" fmla="*/ 21 w 36"/>
              <a:gd name="T25" fmla="*/ 12 h 25"/>
              <a:gd name="T26" fmla="*/ 22 w 36"/>
              <a:gd name="T27" fmla="*/ 14 h 25"/>
              <a:gd name="T28" fmla="*/ 21 w 36"/>
              <a:gd name="T29" fmla="*/ 16 h 25"/>
              <a:gd name="T30" fmla="*/ 19 w 36"/>
              <a:gd name="T31" fmla="*/ 16 h 25"/>
              <a:gd name="T32" fmla="*/ 19 w 36"/>
              <a:gd name="T33" fmla="*/ 17 h 25"/>
              <a:gd name="T34" fmla="*/ 18 w 36"/>
              <a:gd name="T35" fmla="*/ 16 h 25"/>
              <a:gd name="T36" fmla="*/ 16 w 36"/>
              <a:gd name="T37" fmla="*/ 15 h 25"/>
              <a:gd name="T38" fmla="*/ 16 w 36"/>
              <a:gd name="T39" fmla="*/ 13 h 25"/>
              <a:gd name="T40" fmla="*/ 17 w 36"/>
              <a:gd name="T41" fmla="*/ 14 h 25"/>
              <a:gd name="T42" fmla="*/ 18 w 36"/>
              <a:gd name="T43" fmla="*/ 15 h 25"/>
              <a:gd name="T44" fmla="*/ 19 w 36"/>
              <a:gd name="T45" fmla="*/ 13 h 25"/>
              <a:gd name="T46" fmla="*/ 17 w 36"/>
              <a:gd name="T47" fmla="*/ 12 h 25"/>
              <a:gd name="T48" fmla="*/ 16 w 36"/>
              <a:gd name="T49" fmla="*/ 10 h 25"/>
              <a:gd name="T50" fmla="*/ 17 w 36"/>
              <a:gd name="T51" fmla="*/ 9 h 25"/>
              <a:gd name="T52" fmla="*/ 19 w 36"/>
              <a:gd name="T53" fmla="*/ 8 h 25"/>
              <a:gd name="T54" fmla="*/ 19 w 36"/>
              <a:gd name="T55" fmla="*/ 8 h 25"/>
              <a:gd name="T56" fmla="*/ 22 w 36"/>
              <a:gd name="T57" fmla="*/ 9 h 25"/>
              <a:gd name="T58" fmla="*/ 21 w 36"/>
              <a:gd name="T59" fmla="*/ 11 h 25"/>
              <a:gd name="T60" fmla="*/ 21 w 36"/>
              <a:gd name="T61" fmla="*/ 10 h 25"/>
              <a:gd name="T62" fmla="*/ 19 w 36"/>
              <a:gd name="T63" fmla="*/ 10 h 25"/>
              <a:gd name="T64" fmla="*/ 19 w 36"/>
              <a:gd name="T65" fmla="*/ 12 h 25"/>
              <a:gd name="T66" fmla="*/ 17 w 36"/>
              <a:gd name="T67" fmla="*/ 10 h 25"/>
              <a:gd name="T68" fmla="*/ 18 w 36"/>
              <a:gd name="T69" fmla="*/ 10 h 25"/>
              <a:gd name="T70" fmla="*/ 19 w 36"/>
              <a:gd name="T71" fmla="*/ 10 h 25"/>
              <a:gd name="T72" fmla="*/ 20 w 36"/>
              <a:gd name="T73" fmla="*/ 13 h 25"/>
              <a:gd name="T74" fmla="*/ 21 w 36"/>
              <a:gd name="T75" fmla="*/ 14 h 25"/>
              <a:gd name="T76" fmla="*/ 20 w 36"/>
              <a:gd name="T77" fmla="*/ 15 h 25"/>
              <a:gd name="T78" fmla="*/ 19 w 36"/>
              <a:gd name="T79" fmla="*/ 13 h 25"/>
              <a:gd name="T80" fmla="*/ 15 w 36"/>
              <a:gd name="T81" fmla="*/ 16 h 25"/>
              <a:gd name="T82" fmla="*/ 15 w 36"/>
              <a:gd name="T83" fmla="*/ 9 h 25"/>
              <a:gd name="T84" fmla="*/ 23 w 36"/>
              <a:gd name="T85" fmla="*/ 9 h 25"/>
              <a:gd name="T86" fmla="*/ 23 w 36"/>
              <a:gd name="T87" fmla="*/ 16 h 25"/>
              <a:gd name="T88" fmla="*/ 23 w 36"/>
              <a:gd name="T89" fmla="*/ 17 h 25"/>
              <a:gd name="T90" fmla="*/ 15 w 36"/>
              <a:gd name="T91" fmla="*/ 17 h 25"/>
              <a:gd name="T92" fmla="*/ 15 w 36"/>
              <a:gd name="T93" fmla="*/ 8 h 25"/>
              <a:gd name="T94" fmla="*/ 23 w 36"/>
              <a:gd name="T95" fmla="*/ 8 h 25"/>
              <a:gd name="T96" fmla="*/ 23 w 36"/>
              <a:gd name="T97" fmla="*/ 17 h 25"/>
              <a:gd name="T98" fmla="*/ 7 w 36"/>
              <a:gd name="T99" fmla="*/ 8 h 25"/>
              <a:gd name="T100" fmla="*/ 5 w 36"/>
              <a:gd name="T101" fmla="*/ 9 h 25"/>
              <a:gd name="T102" fmla="*/ 7 w 36"/>
              <a:gd name="T103" fmla="*/ 8 h 25"/>
              <a:gd name="T104" fmla="*/ 5 w 36"/>
              <a:gd name="T10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25">
                <a:moveTo>
                  <a:pt x="9" y="25"/>
                </a:moveTo>
                <a:cubicBezTo>
                  <a:pt x="15" y="25"/>
                  <a:pt x="15" y="25"/>
                  <a:pt x="15" y="25"/>
                </a:cubicBezTo>
                <a:cubicBezTo>
                  <a:pt x="15" y="25"/>
                  <a:pt x="15" y="25"/>
                  <a:pt x="15" y="25"/>
                </a:cubicBezTo>
                <a:cubicBezTo>
                  <a:pt x="16" y="22"/>
                  <a:pt x="23" y="22"/>
                  <a:pt x="24" y="25"/>
                </a:cubicBezTo>
                <a:cubicBezTo>
                  <a:pt x="24" y="25"/>
                  <a:pt x="24" y="25"/>
                  <a:pt x="25" y="25"/>
                </a:cubicBezTo>
                <a:cubicBezTo>
                  <a:pt x="29" y="25"/>
                  <a:pt x="29" y="25"/>
                  <a:pt x="29" y="25"/>
                </a:cubicBezTo>
                <a:cubicBezTo>
                  <a:pt x="31" y="25"/>
                  <a:pt x="36" y="14"/>
                  <a:pt x="32" y="7"/>
                </a:cubicBezTo>
                <a:cubicBezTo>
                  <a:pt x="33" y="7"/>
                  <a:pt x="34" y="6"/>
                  <a:pt x="34" y="5"/>
                </a:cubicBezTo>
                <a:cubicBezTo>
                  <a:pt x="33" y="4"/>
                  <a:pt x="32" y="4"/>
                  <a:pt x="31" y="5"/>
                </a:cubicBezTo>
                <a:cubicBezTo>
                  <a:pt x="31" y="5"/>
                  <a:pt x="31" y="5"/>
                  <a:pt x="31" y="5"/>
                </a:cubicBezTo>
                <a:cubicBezTo>
                  <a:pt x="28" y="3"/>
                  <a:pt x="24" y="1"/>
                  <a:pt x="18" y="1"/>
                </a:cubicBezTo>
                <a:cubicBezTo>
                  <a:pt x="15" y="1"/>
                  <a:pt x="13" y="2"/>
                  <a:pt x="12" y="3"/>
                </a:cubicBezTo>
                <a:cubicBezTo>
                  <a:pt x="11" y="1"/>
                  <a:pt x="8" y="0"/>
                  <a:pt x="6" y="0"/>
                </a:cubicBezTo>
                <a:cubicBezTo>
                  <a:pt x="7" y="1"/>
                  <a:pt x="7" y="4"/>
                  <a:pt x="7" y="5"/>
                </a:cubicBezTo>
                <a:cubicBezTo>
                  <a:pt x="7" y="5"/>
                  <a:pt x="7" y="5"/>
                  <a:pt x="7" y="5"/>
                </a:cubicBezTo>
                <a:cubicBezTo>
                  <a:pt x="5" y="7"/>
                  <a:pt x="3" y="9"/>
                  <a:pt x="0" y="8"/>
                </a:cubicBezTo>
                <a:cubicBezTo>
                  <a:pt x="1" y="14"/>
                  <a:pt x="1" y="14"/>
                  <a:pt x="1" y="14"/>
                </a:cubicBezTo>
                <a:cubicBezTo>
                  <a:pt x="5" y="16"/>
                  <a:pt x="7" y="25"/>
                  <a:pt x="9" y="25"/>
                </a:cubicBezTo>
                <a:close/>
                <a:moveTo>
                  <a:pt x="19" y="5"/>
                </a:moveTo>
                <a:cubicBezTo>
                  <a:pt x="23" y="5"/>
                  <a:pt x="27" y="8"/>
                  <a:pt x="27" y="12"/>
                </a:cubicBezTo>
                <a:cubicBezTo>
                  <a:pt x="27" y="16"/>
                  <a:pt x="23" y="20"/>
                  <a:pt x="19" y="20"/>
                </a:cubicBezTo>
                <a:cubicBezTo>
                  <a:pt x="15" y="20"/>
                  <a:pt x="12" y="16"/>
                  <a:pt x="12" y="12"/>
                </a:cubicBezTo>
                <a:cubicBezTo>
                  <a:pt x="12" y="8"/>
                  <a:pt x="15" y="5"/>
                  <a:pt x="19" y="5"/>
                </a:cubicBezTo>
                <a:close/>
                <a:moveTo>
                  <a:pt x="19" y="10"/>
                </a:moveTo>
                <a:cubicBezTo>
                  <a:pt x="19" y="12"/>
                  <a:pt x="19" y="12"/>
                  <a:pt x="19" y="12"/>
                </a:cubicBezTo>
                <a:cubicBezTo>
                  <a:pt x="20" y="12"/>
                  <a:pt x="21" y="12"/>
                  <a:pt x="21" y="12"/>
                </a:cubicBezTo>
                <a:cubicBezTo>
                  <a:pt x="21" y="12"/>
                  <a:pt x="22" y="12"/>
                  <a:pt x="22" y="12"/>
                </a:cubicBezTo>
                <a:cubicBezTo>
                  <a:pt x="22" y="13"/>
                  <a:pt x="22" y="13"/>
                  <a:pt x="22" y="14"/>
                </a:cubicBezTo>
                <a:cubicBezTo>
                  <a:pt x="22" y="14"/>
                  <a:pt x="22" y="15"/>
                  <a:pt x="22" y="15"/>
                </a:cubicBezTo>
                <a:cubicBezTo>
                  <a:pt x="22" y="15"/>
                  <a:pt x="21" y="15"/>
                  <a:pt x="21" y="16"/>
                </a:cubicBezTo>
                <a:cubicBezTo>
                  <a:pt x="21" y="16"/>
                  <a:pt x="20" y="16"/>
                  <a:pt x="20" y="16"/>
                </a:cubicBezTo>
                <a:cubicBezTo>
                  <a:pt x="19" y="16"/>
                  <a:pt x="19" y="16"/>
                  <a:pt x="19" y="16"/>
                </a:cubicBezTo>
                <a:cubicBezTo>
                  <a:pt x="19" y="17"/>
                  <a:pt x="19" y="17"/>
                  <a:pt x="19" y="17"/>
                </a:cubicBezTo>
                <a:cubicBezTo>
                  <a:pt x="19" y="17"/>
                  <a:pt x="19" y="17"/>
                  <a:pt x="19" y="17"/>
                </a:cubicBezTo>
                <a:cubicBezTo>
                  <a:pt x="19" y="16"/>
                  <a:pt x="19" y="16"/>
                  <a:pt x="19" y="16"/>
                </a:cubicBezTo>
                <a:cubicBezTo>
                  <a:pt x="18" y="16"/>
                  <a:pt x="18" y="16"/>
                  <a:pt x="18" y="16"/>
                </a:cubicBezTo>
                <a:cubicBezTo>
                  <a:pt x="17" y="16"/>
                  <a:pt x="17" y="16"/>
                  <a:pt x="17" y="15"/>
                </a:cubicBezTo>
                <a:cubicBezTo>
                  <a:pt x="16" y="15"/>
                  <a:pt x="16" y="15"/>
                  <a:pt x="16" y="15"/>
                </a:cubicBezTo>
                <a:cubicBezTo>
                  <a:pt x="16" y="14"/>
                  <a:pt x="16" y="14"/>
                  <a:pt x="16" y="14"/>
                </a:cubicBezTo>
                <a:cubicBezTo>
                  <a:pt x="16" y="13"/>
                  <a:pt x="16" y="13"/>
                  <a:pt x="16" y="13"/>
                </a:cubicBezTo>
                <a:cubicBezTo>
                  <a:pt x="17" y="13"/>
                  <a:pt x="17" y="13"/>
                  <a:pt x="17" y="13"/>
                </a:cubicBezTo>
                <a:cubicBezTo>
                  <a:pt x="17" y="14"/>
                  <a:pt x="17" y="14"/>
                  <a:pt x="17" y="14"/>
                </a:cubicBezTo>
                <a:cubicBezTo>
                  <a:pt x="17" y="14"/>
                  <a:pt x="17" y="14"/>
                  <a:pt x="17" y="15"/>
                </a:cubicBezTo>
                <a:cubicBezTo>
                  <a:pt x="18" y="15"/>
                  <a:pt x="18" y="15"/>
                  <a:pt x="18" y="15"/>
                </a:cubicBezTo>
                <a:cubicBezTo>
                  <a:pt x="18" y="15"/>
                  <a:pt x="18" y="15"/>
                  <a:pt x="19" y="15"/>
                </a:cubicBezTo>
                <a:cubicBezTo>
                  <a:pt x="19" y="13"/>
                  <a:pt x="19" y="13"/>
                  <a:pt x="19" y="13"/>
                </a:cubicBezTo>
                <a:cubicBezTo>
                  <a:pt x="18" y="13"/>
                  <a:pt x="18" y="13"/>
                  <a:pt x="17" y="12"/>
                </a:cubicBezTo>
                <a:cubicBezTo>
                  <a:pt x="17" y="12"/>
                  <a:pt x="17" y="12"/>
                  <a:pt x="17" y="12"/>
                </a:cubicBezTo>
                <a:cubicBezTo>
                  <a:pt x="16" y="12"/>
                  <a:pt x="16" y="12"/>
                  <a:pt x="16" y="12"/>
                </a:cubicBezTo>
                <a:cubicBezTo>
                  <a:pt x="16" y="11"/>
                  <a:pt x="16" y="11"/>
                  <a:pt x="16" y="10"/>
                </a:cubicBezTo>
                <a:cubicBezTo>
                  <a:pt x="16" y="10"/>
                  <a:pt x="16" y="10"/>
                  <a:pt x="16" y="9"/>
                </a:cubicBezTo>
                <a:cubicBezTo>
                  <a:pt x="17" y="9"/>
                  <a:pt x="17" y="9"/>
                  <a:pt x="17" y="9"/>
                </a:cubicBezTo>
                <a:cubicBezTo>
                  <a:pt x="18" y="8"/>
                  <a:pt x="18" y="8"/>
                  <a:pt x="19" y="8"/>
                </a:cubicBezTo>
                <a:cubicBezTo>
                  <a:pt x="19" y="8"/>
                  <a:pt x="19" y="8"/>
                  <a:pt x="19" y="8"/>
                </a:cubicBezTo>
                <a:cubicBezTo>
                  <a:pt x="19" y="8"/>
                  <a:pt x="19" y="8"/>
                  <a:pt x="19" y="8"/>
                </a:cubicBezTo>
                <a:cubicBezTo>
                  <a:pt x="19" y="8"/>
                  <a:pt x="19" y="8"/>
                  <a:pt x="19" y="8"/>
                </a:cubicBezTo>
                <a:cubicBezTo>
                  <a:pt x="20" y="8"/>
                  <a:pt x="21" y="9"/>
                  <a:pt x="21" y="9"/>
                </a:cubicBezTo>
                <a:cubicBezTo>
                  <a:pt x="21" y="9"/>
                  <a:pt x="22" y="9"/>
                  <a:pt x="22" y="9"/>
                </a:cubicBezTo>
                <a:cubicBezTo>
                  <a:pt x="22" y="10"/>
                  <a:pt x="22" y="10"/>
                  <a:pt x="22" y="11"/>
                </a:cubicBezTo>
                <a:cubicBezTo>
                  <a:pt x="21" y="11"/>
                  <a:pt x="21" y="11"/>
                  <a:pt x="21" y="11"/>
                </a:cubicBezTo>
                <a:cubicBezTo>
                  <a:pt x="21" y="11"/>
                  <a:pt x="21" y="11"/>
                  <a:pt x="21" y="10"/>
                </a:cubicBezTo>
                <a:cubicBezTo>
                  <a:pt x="21" y="10"/>
                  <a:pt x="21" y="10"/>
                  <a:pt x="21" y="10"/>
                </a:cubicBezTo>
                <a:cubicBezTo>
                  <a:pt x="20" y="10"/>
                  <a:pt x="20" y="10"/>
                  <a:pt x="20" y="10"/>
                </a:cubicBezTo>
                <a:cubicBezTo>
                  <a:pt x="19" y="10"/>
                  <a:pt x="19" y="10"/>
                  <a:pt x="19" y="10"/>
                </a:cubicBezTo>
                <a:close/>
                <a:moveTo>
                  <a:pt x="19" y="10"/>
                </a:moveTo>
                <a:cubicBezTo>
                  <a:pt x="19" y="12"/>
                  <a:pt x="19" y="12"/>
                  <a:pt x="19" y="12"/>
                </a:cubicBezTo>
                <a:cubicBezTo>
                  <a:pt x="18" y="12"/>
                  <a:pt x="18" y="11"/>
                  <a:pt x="18" y="11"/>
                </a:cubicBezTo>
                <a:cubicBezTo>
                  <a:pt x="17" y="11"/>
                  <a:pt x="17" y="11"/>
                  <a:pt x="17" y="10"/>
                </a:cubicBezTo>
                <a:cubicBezTo>
                  <a:pt x="17" y="10"/>
                  <a:pt x="17" y="10"/>
                  <a:pt x="17" y="10"/>
                </a:cubicBezTo>
                <a:cubicBezTo>
                  <a:pt x="17" y="10"/>
                  <a:pt x="18" y="10"/>
                  <a:pt x="18" y="10"/>
                </a:cubicBezTo>
                <a:cubicBezTo>
                  <a:pt x="18" y="10"/>
                  <a:pt x="18" y="10"/>
                  <a:pt x="18" y="10"/>
                </a:cubicBezTo>
                <a:cubicBezTo>
                  <a:pt x="19" y="10"/>
                  <a:pt x="19" y="10"/>
                  <a:pt x="19" y="10"/>
                </a:cubicBezTo>
                <a:close/>
                <a:moveTo>
                  <a:pt x="19" y="13"/>
                </a:moveTo>
                <a:cubicBezTo>
                  <a:pt x="20" y="13"/>
                  <a:pt x="20" y="13"/>
                  <a:pt x="20" y="13"/>
                </a:cubicBezTo>
                <a:cubicBezTo>
                  <a:pt x="20" y="13"/>
                  <a:pt x="21" y="13"/>
                  <a:pt x="21" y="13"/>
                </a:cubicBezTo>
                <a:cubicBezTo>
                  <a:pt x="21" y="13"/>
                  <a:pt x="21" y="13"/>
                  <a:pt x="21" y="14"/>
                </a:cubicBezTo>
                <a:cubicBezTo>
                  <a:pt x="21" y="14"/>
                  <a:pt x="21" y="14"/>
                  <a:pt x="21" y="15"/>
                </a:cubicBezTo>
                <a:cubicBezTo>
                  <a:pt x="20" y="15"/>
                  <a:pt x="20" y="15"/>
                  <a:pt x="20" y="15"/>
                </a:cubicBezTo>
                <a:cubicBezTo>
                  <a:pt x="19" y="15"/>
                  <a:pt x="19" y="15"/>
                  <a:pt x="19" y="15"/>
                </a:cubicBezTo>
                <a:cubicBezTo>
                  <a:pt x="19" y="13"/>
                  <a:pt x="19" y="13"/>
                  <a:pt x="19" y="13"/>
                </a:cubicBezTo>
                <a:close/>
                <a:moveTo>
                  <a:pt x="19" y="17"/>
                </a:moveTo>
                <a:cubicBezTo>
                  <a:pt x="18" y="17"/>
                  <a:pt x="16" y="17"/>
                  <a:pt x="15" y="16"/>
                </a:cubicBezTo>
                <a:cubicBezTo>
                  <a:pt x="14" y="15"/>
                  <a:pt x="14" y="14"/>
                  <a:pt x="14" y="12"/>
                </a:cubicBezTo>
                <a:cubicBezTo>
                  <a:pt x="14" y="11"/>
                  <a:pt x="14" y="9"/>
                  <a:pt x="15" y="9"/>
                </a:cubicBezTo>
                <a:cubicBezTo>
                  <a:pt x="16" y="8"/>
                  <a:pt x="18" y="7"/>
                  <a:pt x="19" y="7"/>
                </a:cubicBezTo>
                <a:cubicBezTo>
                  <a:pt x="20" y="7"/>
                  <a:pt x="22" y="8"/>
                  <a:pt x="23" y="9"/>
                </a:cubicBezTo>
                <a:cubicBezTo>
                  <a:pt x="24" y="9"/>
                  <a:pt x="24" y="11"/>
                  <a:pt x="24" y="12"/>
                </a:cubicBezTo>
                <a:cubicBezTo>
                  <a:pt x="24" y="14"/>
                  <a:pt x="24" y="15"/>
                  <a:pt x="23" y="16"/>
                </a:cubicBezTo>
                <a:cubicBezTo>
                  <a:pt x="22" y="17"/>
                  <a:pt x="20" y="17"/>
                  <a:pt x="19" y="17"/>
                </a:cubicBezTo>
                <a:close/>
                <a:moveTo>
                  <a:pt x="23" y="17"/>
                </a:moveTo>
                <a:cubicBezTo>
                  <a:pt x="22" y="18"/>
                  <a:pt x="21" y="18"/>
                  <a:pt x="19" y="18"/>
                </a:cubicBezTo>
                <a:cubicBezTo>
                  <a:pt x="17" y="18"/>
                  <a:pt x="16" y="18"/>
                  <a:pt x="15" y="17"/>
                </a:cubicBezTo>
                <a:cubicBezTo>
                  <a:pt x="13" y="15"/>
                  <a:pt x="13" y="14"/>
                  <a:pt x="13" y="12"/>
                </a:cubicBezTo>
                <a:cubicBezTo>
                  <a:pt x="13" y="10"/>
                  <a:pt x="13" y="9"/>
                  <a:pt x="15" y="8"/>
                </a:cubicBezTo>
                <a:cubicBezTo>
                  <a:pt x="16" y="7"/>
                  <a:pt x="17" y="6"/>
                  <a:pt x="19" y="6"/>
                </a:cubicBezTo>
                <a:cubicBezTo>
                  <a:pt x="21" y="6"/>
                  <a:pt x="22" y="7"/>
                  <a:pt x="23" y="8"/>
                </a:cubicBezTo>
                <a:cubicBezTo>
                  <a:pt x="25" y="9"/>
                  <a:pt x="25" y="10"/>
                  <a:pt x="25" y="12"/>
                </a:cubicBezTo>
                <a:cubicBezTo>
                  <a:pt x="25" y="14"/>
                  <a:pt x="25" y="15"/>
                  <a:pt x="23" y="17"/>
                </a:cubicBezTo>
                <a:close/>
                <a:moveTo>
                  <a:pt x="6" y="7"/>
                </a:moveTo>
                <a:cubicBezTo>
                  <a:pt x="7" y="7"/>
                  <a:pt x="7" y="8"/>
                  <a:pt x="7" y="8"/>
                </a:cubicBezTo>
                <a:cubicBezTo>
                  <a:pt x="7" y="9"/>
                  <a:pt x="7" y="10"/>
                  <a:pt x="6" y="10"/>
                </a:cubicBezTo>
                <a:cubicBezTo>
                  <a:pt x="6" y="10"/>
                  <a:pt x="6" y="9"/>
                  <a:pt x="5" y="9"/>
                </a:cubicBezTo>
                <a:cubicBezTo>
                  <a:pt x="6" y="9"/>
                  <a:pt x="6" y="9"/>
                  <a:pt x="6" y="9"/>
                </a:cubicBezTo>
                <a:cubicBezTo>
                  <a:pt x="6" y="9"/>
                  <a:pt x="7" y="9"/>
                  <a:pt x="7" y="8"/>
                </a:cubicBezTo>
                <a:cubicBezTo>
                  <a:pt x="7" y="8"/>
                  <a:pt x="6" y="8"/>
                  <a:pt x="6" y="8"/>
                </a:cubicBezTo>
                <a:cubicBezTo>
                  <a:pt x="6" y="8"/>
                  <a:pt x="6" y="8"/>
                  <a:pt x="5" y="8"/>
                </a:cubicBezTo>
                <a:cubicBezTo>
                  <a:pt x="6" y="8"/>
                  <a:pt x="6" y="7"/>
                  <a:pt x="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0" name="Freeform 216"/>
          <p:cNvSpPr>
            <a:spLocks noEditPoints="1"/>
          </p:cNvSpPr>
          <p:nvPr/>
        </p:nvSpPr>
        <p:spPr bwMode="auto">
          <a:xfrm>
            <a:off x="9347491" y="3782077"/>
            <a:ext cx="278706" cy="238891"/>
          </a:xfrm>
          <a:custGeom>
            <a:avLst/>
            <a:gdLst>
              <a:gd name="T0" fmla="*/ 29 w 29"/>
              <a:gd name="T1" fmla="*/ 21 h 25"/>
              <a:gd name="T2" fmla="*/ 2 w 29"/>
              <a:gd name="T3" fmla="*/ 23 h 25"/>
              <a:gd name="T4" fmla="*/ 0 w 29"/>
              <a:gd name="T5" fmla="*/ 2 h 25"/>
              <a:gd name="T6" fmla="*/ 27 w 29"/>
              <a:gd name="T7" fmla="*/ 0 h 25"/>
              <a:gd name="T8" fmla="*/ 16 w 29"/>
              <a:gd name="T9" fmla="*/ 8 h 25"/>
              <a:gd name="T10" fmla="*/ 16 w 29"/>
              <a:gd name="T11" fmla="*/ 6 h 25"/>
              <a:gd name="T12" fmla="*/ 15 w 29"/>
              <a:gd name="T13" fmla="*/ 6 h 25"/>
              <a:gd name="T14" fmla="*/ 13 w 29"/>
              <a:gd name="T15" fmla="*/ 7 h 25"/>
              <a:gd name="T16" fmla="*/ 13 w 29"/>
              <a:gd name="T17" fmla="*/ 16 h 25"/>
              <a:gd name="T18" fmla="*/ 16 w 29"/>
              <a:gd name="T19" fmla="*/ 8 h 25"/>
              <a:gd name="T20" fmla="*/ 22 w 29"/>
              <a:gd name="T21" fmla="*/ 25 h 25"/>
              <a:gd name="T22" fmla="*/ 24 w 29"/>
              <a:gd name="T23" fmla="*/ 25 h 25"/>
              <a:gd name="T24" fmla="*/ 25 w 29"/>
              <a:gd name="T25" fmla="*/ 24 h 25"/>
              <a:gd name="T26" fmla="*/ 4 w 29"/>
              <a:gd name="T27" fmla="*/ 24 h 25"/>
              <a:gd name="T28" fmla="*/ 5 w 29"/>
              <a:gd name="T29" fmla="*/ 25 h 25"/>
              <a:gd name="T30" fmla="*/ 8 w 29"/>
              <a:gd name="T31" fmla="*/ 25 h 25"/>
              <a:gd name="T32" fmla="*/ 4 w 29"/>
              <a:gd name="T33" fmla="*/ 24 h 25"/>
              <a:gd name="T34" fmla="*/ 27 w 29"/>
              <a:gd name="T35" fmla="*/ 8 h 25"/>
              <a:gd name="T36" fmla="*/ 25 w 29"/>
              <a:gd name="T37" fmla="*/ 7 h 25"/>
              <a:gd name="T38" fmla="*/ 25 w 29"/>
              <a:gd name="T39" fmla="*/ 15 h 25"/>
              <a:gd name="T40" fmla="*/ 26 w 29"/>
              <a:gd name="T41" fmla="*/ 16 h 25"/>
              <a:gd name="T42" fmla="*/ 14 w 29"/>
              <a:gd name="T43" fmla="*/ 5 h 25"/>
              <a:gd name="T44" fmla="*/ 13 w 29"/>
              <a:gd name="T45" fmla="*/ 6 h 25"/>
              <a:gd name="T46" fmla="*/ 13 w 29"/>
              <a:gd name="T47" fmla="*/ 6 h 25"/>
              <a:gd name="T48" fmla="*/ 9 w 29"/>
              <a:gd name="T49" fmla="*/ 7 h 25"/>
              <a:gd name="T50" fmla="*/ 10 w 29"/>
              <a:gd name="T51" fmla="*/ 8 h 25"/>
              <a:gd name="T52" fmla="*/ 9 w 29"/>
              <a:gd name="T53" fmla="*/ 8 h 25"/>
              <a:gd name="T54" fmla="*/ 7 w 29"/>
              <a:gd name="T55" fmla="*/ 11 h 25"/>
              <a:gd name="T56" fmla="*/ 8 w 29"/>
              <a:gd name="T57" fmla="*/ 12 h 25"/>
              <a:gd name="T58" fmla="*/ 8 w 29"/>
              <a:gd name="T59" fmla="*/ 12 h 25"/>
              <a:gd name="T60" fmla="*/ 8 w 29"/>
              <a:gd name="T61" fmla="*/ 16 h 25"/>
              <a:gd name="T62" fmla="*/ 10 w 29"/>
              <a:gd name="T63" fmla="*/ 15 h 25"/>
              <a:gd name="T64" fmla="*/ 10 w 29"/>
              <a:gd name="T65" fmla="*/ 16 h 25"/>
              <a:gd name="T66" fmla="*/ 13 w 29"/>
              <a:gd name="T67" fmla="*/ 18 h 25"/>
              <a:gd name="T68" fmla="*/ 13 w 29"/>
              <a:gd name="T69" fmla="*/ 17 h 25"/>
              <a:gd name="T70" fmla="*/ 14 w 29"/>
              <a:gd name="T71" fmla="*/ 17 h 25"/>
              <a:gd name="T72" fmla="*/ 18 w 29"/>
              <a:gd name="T73" fmla="*/ 17 h 25"/>
              <a:gd name="T74" fmla="*/ 17 w 29"/>
              <a:gd name="T75" fmla="*/ 15 h 25"/>
              <a:gd name="T76" fmla="*/ 18 w 29"/>
              <a:gd name="T77" fmla="*/ 15 h 25"/>
              <a:gd name="T78" fmla="*/ 20 w 29"/>
              <a:gd name="T79" fmla="*/ 12 h 25"/>
              <a:gd name="T80" fmla="*/ 18 w 29"/>
              <a:gd name="T81" fmla="*/ 12 h 25"/>
              <a:gd name="T82" fmla="*/ 19 w 29"/>
              <a:gd name="T83" fmla="*/ 11 h 25"/>
              <a:gd name="T84" fmla="*/ 18 w 29"/>
              <a:gd name="T85" fmla="*/ 7 h 25"/>
              <a:gd name="T86" fmla="*/ 17 w 29"/>
              <a:gd name="T87" fmla="*/ 8 h 25"/>
              <a:gd name="T88" fmla="*/ 17 w 29"/>
              <a:gd name="T89" fmla="*/ 7 h 25"/>
              <a:gd name="T90" fmla="*/ 14 w 29"/>
              <a:gd name="T9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5">
                <a:moveTo>
                  <a:pt x="29" y="2"/>
                </a:moveTo>
                <a:cubicBezTo>
                  <a:pt x="29" y="14"/>
                  <a:pt x="29" y="8"/>
                  <a:pt x="29" y="21"/>
                </a:cubicBezTo>
                <a:cubicBezTo>
                  <a:pt x="29" y="22"/>
                  <a:pt x="28" y="23"/>
                  <a:pt x="27" y="23"/>
                </a:cubicBezTo>
                <a:cubicBezTo>
                  <a:pt x="22" y="23"/>
                  <a:pt x="7" y="23"/>
                  <a:pt x="2" y="23"/>
                </a:cubicBezTo>
                <a:cubicBezTo>
                  <a:pt x="1" y="23"/>
                  <a:pt x="0" y="22"/>
                  <a:pt x="0" y="21"/>
                </a:cubicBezTo>
                <a:cubicBezTo>
                  <a:pt x="0" y="2"/>
                  <a:pt x="0" y="2"/>
                  <a:pt x="0" y="2"/>
                </a:cubicBezTo>
                <a:cubicBezTo>
                  <a:pt x="0" y="1"/>
                  <a:pt x="1" y="0"/>
                  <a:pt x="2" y="0"/>
                </a:cubicBezTo>
                <a:cubicBezTo>
                  <a:pt x="7" y="0"/>
                  <a:pt x="22" y="0"/>
                  <a:pt x="27" y="0"/>
                </a:cubicBezTo>
                <a:cubicBezTo>
                  <a:pt x="28" y="0"/>
                  <a:pt x="29" y="1"/>
                  <a:pt x="29" y="2"/>
                </a:cubicBezTo>
                <a:close/>
                <a:moveTo>
                  <a:pt x="16" y="8"/>
                </a:moveTo>
                <a:cubicBezTo>
                  <a:pt x="16" y="7"/>
                  <a:pt x="16" y="7"/>
                  <a:pt x="16" y="7"/>
                </a:cubicBezTo>
                <a:cubicBezTo>
                  <a:pt x="17" y="7"/>
                  <a:pt x="16" y="6"/>
                  <a:pt x="16" y="6"/>
                </a:cubicBezTo>
                <a:cubicBezTo>
                  <a:pt x="16" y="6"/>
                  <a:pt x="16" y="6"/>
                  <a:pt x="16" y="6"/>
                </a:cubicBezTo>
                <a:cubicBezTo>
                  <a:pt x="16" y="6"/>
                  <a:pt x="15" y="6"/>
                  <a:pt x="15" y="6"/>
                </a:cubicBezTo>
                <a:cubicBezTo>
                  <a:pt x="14" y="7"/>
                  <a:pt x="14" y="7"/>
                  <a:pt x="14" y="7"/>
                </a:cubicBezTo>
                <a:cubicBezTo>
                  <a:pt x="14" y="7"/>
                  <a:pt x="14" y="7"/>
                  <a:pt x="13" y="7"/>
                </a:cubicBezTo>
                <a:cubicBezTo>
                  <a:pt x="11" y="7"/>
                  <a:pt x="9" y="9"/>
                  <a:pt x="9" y="12"/>
                </a:cubicBezTo>
                <a:cubicBezTo>
                  <a:pt x="9" y="14"/>
                  <a:pt x="11" y="16"/>
                  <a:pt x="13" y="16"/>
                </a:cubicBezTo>
                <a:cubicBezTo>
                  <a:pt x="16" y="16"/>
                  <a:pt x="18" y="14"/>
                  <a:pt x="18" y="12"/>
                </a:cubicBezTo>
                <a:cubicBezTo>
                  <a:pt x="18" y="10"/>
                  <a:pt x="17" y="9"/>
                  <a:pt x="16" y="8"/>
                </a:cubicBezTo>
                <a:close/>
                <a:moveTo>
                  <a:pt x="22" y="24"/>
                </a:moveTo>
                <a:cubicBezTo>
                  <a:pt x="22" y="25"/>
                  <a:pt x="22" y="25"/>
                  <a:pt x="22" y="25"/>
                </a:cubicBezTo>
                <a:cubicBezTo>
                  <a:pt x="22" y="25"/>
                  <a:pt x="22" y="25"/>
                  <a:pt x="22" y="25"/>
                </a:cubicBezTo>
                <a:cubicBezTo>
                  <a:pt x="24" y="25"/>
                  <a:pt x="24" y="25"/>
                  <a:pt x="24" y="25"/>
                </a:cubicBezTo>
                <a:cubicBezTo>
                  <a:pt x="25" y="25"/>
                  <a:pt x="25" y="25"/>
                  <a:pt x="25" y="25"/>
                </a:cubicBezTo>
                <a:cubicBezTo>
                  <a:pt x="25" y="24"/>
                  <a:pt x="25" y="24"/>
                  <a:pt x="25" y="24"/>
                </a:cubicBezTo>
                <a:cubicBezTo>
                  <a:pt x="22" y="24"/>
                  <a:pt x="22" y="24"/>
                  <a:pt x="22" y="24"/>
                </a:cubicBezTo>
                <a:close/>
                <a:moveTo>
                  <a:pt x="4" y="24"/>
                </a:moveTo>
                <a:cubicBezTo>
                  <a:pt x="4" y="25"/>
                  <a:pt x="4" y="25"/>
                  <a:pt x="4" y="25"/>
                </a:cubicBezTo>
                <a:cubicBezTo>
                  <a:pt x="4" y="25"/>
                  <a:pt x="5" y="25"/>
                  <a:pt x="5" y="25"/>
                </a:cubicBezTo>
                <a:cubicBezTo>
                  <a:pt x="7" y="25"/>
                  <a:pt x="7" y="25"/>
                  <a:pt x="7" y="25"/>
                </a:cubicBezTo>
                <a:cubicBezTo>
                  <a:pt x="7" y="25"/>
                  <a:pt x="8" y="25"/>
                  <a:pt x="8" y="25"/>
                </a:cubicBezTo>
                <a:cubicBezTo>
                  <a:pt x="8" y="24"/>
                  <a:pt x="8" y="24"/>
                  <a:pt x="8" y="24"/>
                </a:cubicBezTo>
                <a:cubicBezTo>
                  <a:pt x="4" y="24"/>
                  <a:pt x="4" y="24"/>
                  <a:pt x="4" y="24"/>
                </a:cubicBezTo>
                <a:close/>
                <a:moveTo>
                  <a:pt x="27" y="15"/>
                </a:moveTo>
                <a:cubicBezTo>
                  <a:pt x="27" y="8"/>
                  <a:pt x="27" y="8"/>
                  <a:pt x="27" y="8"/>
                </a:cubicBezTo>
                <a:cubicBezTo>
                  <a:pt x="27" y="7"/>
                  <a:pt x="27" y="7"/>
                  <a:pt x="26" y="7"/>
                </a:cubicBezTo>
                <a:cubicBezTo>
                  <a:pt x="26" y="7"/>
                  <a:pt x="25" y="7"/>
                  <a:pt x="25" y="7"/>
                </a:cubicBezTo>
                <a:cubicBezTo>
                  <a:pt x="25" y="7"/>
                  <a:pt x="25" y="7"/>
                  <a:pt x="25" y="8"/>
                </a:cubicBezTo>
                <a:cubicBezTo>
                  <a:pt x="25" y="15"/>
                  <a:pt x="25" y="15"/>
                  <a:pt x="25" y="15"/>
                </a:cubicBezTo>
                <a:cubicBezTo>
                  <a:pt x="25" y="16"/>
                  <a:pt x="25" y="16"/>
                  <a:pt x="25" y="16"/>
                </a:cubicBezTo>
                <a:cubicBezTo>
                  <a:pt x="25" y="16"/>
                  <a:pt x="26" y="16"/>
                  <a:pt x="26" y="16"/>
                </a:cubicBezTo>
                <a:cubicBezTo>
                  <a:pt x="27" y="16"/>
                  <a:pt x="27" y="16"/>
                  <a:pt x="27" y="15"/>
                </a:cubicBezTo>
                <a:close/>
                <a:moveTo>
                  <a:pt x="14" y="5"/>
                </a:moveTo>
                <a:cubicBezTo>
                  <a:pt x="14" y="6"/>
                  <a:pt x="14" y="6"/>
                  <a:pt x="14" y="6"/>
                </a:cubicBezTo>
                <a:cubicBezTo>
                  <a:pt x="14" y="6"/>
                  <a:pt x="14" y="6"/>
                  <a:pt x="13" y="6"/>
                </a:cubicBezTo>
                <a:cubicBezTo>
                  <a:pt x="13" y="6"/>
                  <a:pt x="13" y="6"/>
                  <a:pt x="13" y="6"/>
                </a:cubicBezTo>
                <a:cubicBezTo>
                  <a:pt x="13" y="6"/>
                  <a:pt x="13" y="6"/>
                  <a:pt x="13" y="6"/>
                </a:cubicBezTo>
                <a:cubicBezTo>
                  <a:pt x="13" y="5"/>
                  <a:pt x="13" y="5"/>
                  <a:pt x="13" y="5"/>
                </a:cubicBezTo>
                <a:cubicBezTo>
                  <a:pt x="11" y="5"/>
                  <a:pt x="10" y="6"/>
                  <a:pt x="9" y="7"/>
                </a:cubicBezTo>
                <a:cubicBezTo>
                  <a:pt x="10" y="7"/>
                  <a:pt x="10" y="7"/>
                  <a:pt x="10" y="7"/>
                </a:cubicBezTo>
                <a:cubicBezTo>
                  <a:pt x="10" y="7"/>
                  <a:pt x="10" y="8"/>
                  <a:pt x="10" y="8"/>
                </a:cubicBezTo>
                <a:cubicBezTo>
                  <a:pt x="10" y="8"/>
                  <a:pt x="10" y="8"/>
                  <a:pt x="10" y="8"/>
                </a:cubicBezTo>
                <a:cubicBezTo>
                  <a:pt x="9" y="8"/>
                  <a:pt x="9" y="8"/>
                  <a:pt x="9" y="8"/>
                </a:cubicBezTo>
                <a:cubicBezTo>
                  <a:pt x="8" y="7"/>
                  <a:pt x="8" y="7"/>
                  <a:pt x="8" y="7"/>
                </a:cubicBezTo>
                <a:cubicBezTo>
                  <a:pt x="7" y="8"/>
                  <a:pt x="7" y="10"/>
                  <a:pt x="7" y="11"/>
                </a:cubicBezTo>
                <a:cubicBezTo>
                  <a:pt x="8" y="11"/>
                  <a:pt x="8" y="11"/>
                  <a:pt x="8" y="11"/>
                </a:cubicBezTo>
                <a:cubicBezTo>
                  <a:pt x="8" y="11"/>
                  <a:pt x="8" y="11"/>
                  <a:pt x="8" y="12"/>
                </a:cubicBezTo>
                <a:cubicBezTo>
                  <a:pt x="8" y="12"/>
                  <a:pt x="8" y="12"/>
                  <a:pt x="8" y="12"/>
                </a:cubicBezTo>
                <a:cubicBezTo>
                  <a:pt x="8" y="12"/>
                  <a:pt x="8" y="12"/>
                  <a:pt x="8" y="12"/>
                </a:cubicBezTo>
                <a:cubicBezTo>
                  <a:pt x="7" y="12"/>
                  <a:pt x="7" y="12"/>
                  <a:pt x="7" y="12"/>
                </a:cubicBezTo>
                <a:cubicBezTo>
                  <a:pt x="7" y="13"/>
                  <a:pt x="7" y="15"/>
                  <a:pt x="8" y="16"/>
                </a:cubicBezTo>
                <a:cubicBezTo>
                  <a:pt x="9" y="15"/>
                  <a:pt x="9" y="15"/>
                  <a:pt x="9" y="15"/>
                </a:cubicBezTo>
                <a:cubicBezTo>
                  <a:pt x="9" y="15"/>
                  <a:pt x="9" y="15"/>
                  <a:pt x="10" y="15"/>
                </a:cubicBezTo>
                <a:cubicBezTo>
                  <a:pt x="10" y="15"/>
                  <a:pt x="10" y="15"/>
                  <a:pt x="10" y="15"/>
                </a:cubicBezTo>
                <a:cubicBezTo>
                  <a:pt x="10" y="15"/>
                  <a:pt x="10" y="16"/>
                  <a:pt x="10" y="16"/>
                </a:cubicBezTo>
                <a:cubicBezTo>
                  <a:pt x="9" y="17"/>
                  <a:pt x="9" y="17"/>
                  <a:pt x="9" y="17"/>
                </a:cubicBezTo>
                <a:cubicBezTo>
                  <a:pt x="10" y="17"/>
                  <a:pt x="11" y="18"/>
                  <a:pt x="13" y="18"/>
                </a:cubicBezTo>
                <a:cubicBezTo>
                  <a:pt x="13" y="17"/>
                  <a:pt x="13" y="17"/>
                  <a:pt x="13" y="17"/>
                </a:cubicBezTo>
                <a:cubicBezTo>
                  <a:pt x="13" y="17"/>
                  <a:pt x="13" y="17"/>
                  <a:pt x="13" y="17"/>
                </a:cubicBezTo>
                <a:cubicBezTo>
                  <a:pt x="13" y="17"/>
                  <a:pt x="13" y="17"/>
                  <a:pt x="13" y="17"/>
                </a:cubicBezTo>
                <a:cubicBezTo>
                  <a:pt x="14" y="17"/>
                  <a:pt x="14" y="17"/>
                  <a:pt x="14" y="17"/>
                </a:cubicBezTo>
                <a:cubicBezTo>
                  <a:pt x="14" y="18"/>
                  <a:pt x="14" y="18"/>
                  <a:pt x="14" y="18"/>
                </a:cubicBezTo>
                <a:cubicBezTo>
                  <a:pt x="15" y="18"/>
                  <a:pt x="17" y="17"/>
                  <a:pt x="18" y="17"/>
                </a:cubicBezTo>
                <a:cubicBezTo>
                  <a:pt x="17" y="16"/>
                  <a:pt x="17" y="16"/>
                  <a:pt x="17" y="16"/>
                </a:cubicBezTo>
                <a:cubicBezTo>
                  <a:pt x="17" y="16"/>
                  <a:pt x="17" y="15"/>
                  <a:pt x="17" y="15"/>
                </a:cubicBezTo>
                <a:cubicBezTo>
                  <a:pt x="17" y="15"/>
                  <a:pt x="17" y="15"/>
                  <a:pt x="17" y="15"/>
                </a:cubicBezTo>
                <a:cubicBezTo>
                  <a:pt x="17" y="15"/>
                  <a:pt x="17" y="15"/>
                  <a:pt x="18" y="15"/>
                </a:cubicBezTo>
                <a:cubicBezTo>
                  <a:pt x="18" y="16"/>
                  <a:pt x="18" y="16"/>
                  <a:pt x="18" y="16"/>
                </a:cubicBezTo>
                <a:cubicBezTo>
                  <a:pt x="19" y="15"/>
                  <a:pt x="20" y="13"/>
                  <a:pt x="20" y="12"/>
                </a:cubicBezTo>
                <a:cubicBezTo>
                  <a:pt x="19" y="12"/>
                  <a:pt x="19" y="12"/>
                  <a:pt x="19" y="12"/>
                </a:cubicBezTo>
                <a:cubicBezTo>
                  <a:pt x="19" y="12"/>
                  <a:pt x="18" y="12"/>
                  <a:pt x="18" y="12"/>
                </a:cubicBezTo>
                <a:cubicBezTo>
                  <a:pt x="18" y="12"/>
                  <a:pt x="18" y="12"/>
                  <a:pt x="18" y="12"/>
                </a:cubicBezTo>
                <a:cubicBezTo>
                  <a:pt x="18" y="11"/>
                  <a:pt x="19" y="11"/>
                  <a:pt x="19" y="11"/>
                </a:cubicBezTo>
                <a:cubicBezTo>
                  <a:pt x="20" y="11"/>
                  <a:pt x="20" y="11"/>
                  <a:pt x="20" y="11"/>
                </a:cubicBezTo>
                <a:cubicBezTo>
                  <a:pt x="20" y="10"/>
                  <a:pt x="19" y="8"/>
                  <a:pt x="18" y="7"/>
                </a:cubicBezTo>
                <a:cubicBezTo>
                  <a:pt x="18" y="8"/>
                  <a:pt x="18" y="8"/>
                  <a:pt x="18" y="8"/>
                </a:cubicBezTo>
                <a:cubicBezTo>
                  <a:pt x="17" y="8"/>
                  <a:pt x="17" y="8"/>
                  <a:pt x="17" y="8"/>
                </a:cubicBezTo>
                <a:cubicBezTo>
                  <a:pt x="17" y="8"/>
                  <a:pt x="17" y="8"/>
                  <a:pt x="17" y="8"/>
                </a:cubicBezTo>
                <a:cubicBezTo>
                  <a:pt x="17" y="8"/>
                  <a:pt x="17" y="7"/>
                  <a:pt x="17" y="7"/>
                </a:cubicBezTo>
                <a:cubicBezTo>
                  <a:pt x="18" y="7"/>
                  <a:pt x="18" y="7"/>
                  <a:pt x="18" y="7"/>
                </a:cubicBezTo>
                <a:cubicBezTo>
                  <a:pt x="17" y="6"/>
                  <a:pt x="15" y="5"/>
                  <a:pt x="14"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1" name="Freeform 217"/>
          <p:cNvSpPr>
            <a:spLocks noEditPoints="1"/>
          </p:cNvSpPr>
          <p:nvPr/>
        </p:nvSpPr>
        <p:spPr bwMode="auto">
          <a:xfrm>
            <a:off x="1295784" y="4386543"/>
            <a:ext cx="278706" cy="278706"/>
          </a:xfrm>
          <a:custGeom>
            <a:avLst/>
            <a:gdLst>
              <a:gd name="T0" fmla="*/ 14 w 29"/>
              <a:gd name="T1" fmla="*/ 0 h 29"/>
              <a:gd name="T2" fmla="*/ 0 w 29"/>
              <a:gd name="T3" fmla="*/ 15 h 29"/>
              <a:gd name="T4" fmla="*/ 14 w 29"/>
              <a:gd name="T5" fmla="*/ 29 h 29"/>
              <a:gd name="T6" fmla="*/ 29 w 29"/>
              <a:gd name="T7" fmla="*/ 15 h 29"/>
              <a:gd name="T8" fmla="*/ 14 w 29"/>
              <a:gd name="T9" fmla="*/ 0 h 29"/>
              <a:gd name="T10" fmla="*/ 15 w 29"/>
              <a:gd name="T11" fmla="*/ 14 h 29"/>
              <a:gd name="T12" fmla="*/ 15 w 29"/>
              <a:gd name="T13" fmla="*/ 16 h 29"/>
              <a:gd name="T14" fmla="*/ 12 w 29"/>
              <a:gd name="T15" fmla="*/ 16 h 29"/>
              <a:gd name="T16" fmla="*/ 12 w 29"/>
              <a:gd name="T17" fmla="*/ 17 h 29"/>
              <a:gd name="T18" fmla="*/ 12 w 29"/>
              <a:gd name="T19" fmla="*/ 18 h 29"/>
              <a:gd name="T20" fmla="*/ 11 w 29"/>
              <a:gd name="T21" fmla="*/ 19 h 29"/>
              <a:gd name="T22" fmla="*/ 19 w 29"/>
              <a:gd name="T23" fmla="*/ 19 h 29"/>
              <a:gd name="T24" fmla="*/ 19 w 29"/>
              <a:gd name="T25" fmla="*/ 21 h 29"/>
              <a:gd name="T26" fmla="*/ 9 w 29"/>
              <a:gd name="T27" fmla="*/ 21 h 29"/>
              <a:gd name="T28" fmla="*/ 9 w 29"/>
              <a:gd name="T29" fmla="*/ 19 h 29"/>
              <a:gd name="T30" fmla="*/ 9 w 29"/>
              <a:gd name="T31" fmla="*/ 18 h 29"/>
              <a:gd name="T32" fmla="*/ 10 w 29"/>
              <a:gd name="T33" fmla="*/ 17 h 29"/>
              <a:gd name="T34" fmla="*/ 10 w 29"/>
              <a:gd name="T35" fmla="*/ 16 h 29"/>
              <a:gd name="T36" fmla="*/ 8 w 29"/>
              <a:gd name="T37" fmla="*/ 16 h 29"/>
              <a:gd name="T38" fmla="*/ 8 w 29"/>
              <a:gd name="T39" fmla="*/ 14 h 29"/>
              <a:gd name="T40" fmla="*/ 10 w 29"/>
              <a:gd name="T41" fmla="*/ 14 h 29"/>
              <a:gd name="T42" fmla="*/ 10 w 29"/>
              <a:gd name="T43" fmla="*/ 12 h 29"/>
              <a:gd name="T44" fmla="*/ 10 w 29"/>
              <a:gd name="T45" fmla="*/ 10 h 29"/>
              <a:gd name="T46" fmla="*/ 11 w 29"/>
              <a:gd name="T47" fmla="*/ 9 h 29"/>
              <a:gd name="T48" fmla="*/ 14 w 29"/>
              <a:gd name="T49" fmla="*/ 8 h 29"/>
              <a:gd name="T50" fmla="*/ 16 w 29"/>
              <a:gd name="T51" fmla="*/ 8 h 29"/>
              <a:gd name="T52" fmla="*/ 17 w 29"/>
              <a:gd name="T53" fmla="*/ 9 h 29"/>
              <a:gd name="T54" fmla="*/ 18 w 29"/>
              <a:gd name="T55" fmla="*/ 10 h 29"/>
              <a:gd name="T56" fmla="*/ 18 w 29"/>
              <a:gd name="T57" fmla="*/ 12 h 29"/>
              <a:gd name="T58" fmla="*/ 16 w 29"/>
              <a:gd name="T59" fmla="*/ 12 h 29"/>
              <a:gd name="T60" fmla="*/ 16 w 29"/>
              <a:gd name="T61" fmla="*/ 11 h 29"/>
              <a:gd name="T62" fmla="*/ 15 w 29"/>
              <a:gd name="T63" fmla="*/ 10 h 29"/>
              <a:gd name="T64" fmla="*/ 14 w 29"/>
              <a:gd name="T65" fmla="*/ 10 h 29"/>
              <a:gd name="T66" fmla="*/ 14 w 29"/>
              <a:gd name="T67" fmla="*/ 10 h 29"/>
              <a:gd name="T68" fmla="*/ 13 w 29"/>
              <a:gd name="T69" fmla="*/ 10 h 29"/>
              <a:gd name="T70" fmla="*/ 12 w 29"/>
              <a:gd name="T71" fmla="*/ 11 h 29"/>
              <a:gd name="T72" fmla="*/ 12 w 29"/>
              <a:gd name="T73" fmla="*/ 12 h 29"/>
              <a:gd name="T74" fmla="*/ 12 w 29"/>
              <a:gd name="T75" fmla="*/ 14 h 29"/>
              <a:gd name="T76" fmla="*/ 15 w 29"/>
              <a:gd name="T77" fmla="*/ 14 h 29"/>
              <a:gd name="T78" fmla="*/ 14 w 29"/>
              <a:gd name="T79" fmla="*/ 4 h 29"/>
              <a:gd name="T80" fmla="*/ 25 w 29"/>
              <a:gd name="T81" fmla="*/ 15 h 29"/>
              <a:gd name="T82" fmla="*/ 14 w 29"/>
              <a:gd name="T83" fmla="*/ 26 h 29"/>
              <a:gd name="T84" fmla="*/ 3 w 29"/>
              <a:gd name="T85" fmla="*/ 15 h 29"/>
              <a:gd name="T86" fmla="*/ 14 w 29"/>
              <a:gd name="T87" fmla="*/ 4 h 29"/>
              <a:gd name="T88" fmla="*/ 14 w 29"/>
              <a:gd name="T89" fmla="*/ 2 h 29"/>
              <a:gd name="T90" fmla="*/ 27 w 29"/>
              <a:gd name="T91" fmla="*/ 15 h 29"/>
              <a:gd name="T92" fmla="*/ 14 w 29"/>
              <a:gd name="T93" fmla="*/ 27 h 29"/>
              <a:gd name="T94" fmla="*/ 2 w 29"/>
              <a:gd name="T95" fmla="*/ 15 h 29"/>
              <a:gd name="T96" fmla="*/ 14 w 29"/>
              <a:gd name="T9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4"/>
                </a:moveTo>
                <a:cubicBezTo>
                  <a:pt x="15" y="16"/>
                  <a:pt x="15" y="16"/>
                  <a:pt x="15" y="16"/>
                </a:cubicBezTo>
                <a:cubicBezTo>
                  <a:pt x="12" y="16"/>
                  <a:pt x="12" y="16"/>
                  <a:pt x="12" y="16"/>
                </a:cubicBezTo>
                <a:cubicBezTo>
                  <a:pt x="12" y="16"/>
                  <a:pt x="12" y="17"/>
                  <a:pt x="12" y="17"/>
                </a:cubicBezTo>
                <a:cubicBezTo>
                  <a:pt x="12" y="17"/>
                  <a:pt x="12" y="18"/>
                  <a:pt x="12" y="18"/>
                </a:cubicBezTo>
                <a:cubicBezTo>
                  <a:pt x="12" y="18"/>
                  <a:pt x="11" y="18"/>
                  <a:pt x="11" y="19"/>
                </a:cubicBezTo>
                <a:cubicBezTo>
                  <a:pt x="19" y="19"/>
                  <a:pt x="19" y="19"/>
                  <a:pt x="19" y="19"/>
                </a:cubicBezTo>
                <a:cubicBezTo>
                  <a:pt x="19" y="21"/>
                  <a:pt x="19" y="21"/>
                  <a:pt x="19" y="21"/>
                </a:cubicBezTo>
                <a:cubicBezTo>
                  <a:pt x="9" y="21"/>
                  <a:pt x="9" y="21"/>
                  <a:pt x="9" y="21"/>
                </a:cubicBezTo>
                <a:cubicBezTo>
                  <a:pt x="9" y="19"/>
                  <a:pt x="9" y="19"/>
                  <a:pt x="9" y="19"/>
                </a:cubicBezTo>
                <a:cubicBezTo>
                  <a:pt x="9" y="19"/>
                  <a:pt x="9" y="19"/>
                  <a:pt x="9" y="18"/>
                </a:cubicBezTo>
                <a:cubicBezTo>
                  <a:pt x="10" y="18"/>
                  <a:pt x="10" y="17"/>
                  <a:pt x="10" y="17"/>
                </a:cubicBezTo>
                <a:cubicBezTo>
                  <a:pt x="10" y="16"/>
                  <a:pt x="10" y="16"/>
                  <a:pt x="10" y="16"/>
                </a:cubicBezTo>
                <a:cubicBezTo>
                  <a:pt x="8" y="16"/>
                  <a:pt x="8" y="16"/>
                  <a:pt x="8" y="16"/>
                </a:cubicBezTo>
                <a:cubicBezTo>
                  <a:pt x="8" y="14"/>
                  <a:pt x="8" y="14"/>
                  <a:pt x="8" y="14"/>
                </a:cubicBezTo>
                <a:cubicBezTo>
                  <a:pt x="10" y="14"/>
                  <a:pt x="10" y="14"/>
                  <a:pt x="10" y="14"/>
                </a:cubicBezTo>
                <a:cubicBezTo>
                  <a:pt x="10" y="12"/>
                  <a:pt x="10" y="12"/>
                  <a:pt x="10" y="12"/>
                </a:cubicBezTo>
                <a:cubicBezTo>
                  <a:pt x="10" y="11"/>
                  <a:pt x="10" y="10"/>
                  <a:pt x="10" y="10"/>
                </a:cubicBezTo>
                <a:cubicBezTo>
                  <a:pt x="10" y="9"/>
                  <a:pt x="11" y="9"/>
                  <a:pt x="11" y="9"/>
                </a:cubicBezTo>
                <a:cubicBezTo>
                  <a:pt x="12" y="8"/>
                  <a:pt x="13" y="8"/>
                  <a:pt x="14" y="8"/>
                </a:cubicBezTo>
                <a:cubicBezTo>
                  <a:pt x="15" y="8"/>
                  <a:pt x="16" y="8"/>
                  <a:pt x="16" y="8"/>
                </a:cubicBezTo>
                <a:cubicBezTo>
                  <a:pt x="17" y="8"/>
                  <a:pt x="17" y="9"/>
                  <a:pt x="17" y="9"/>
                </a:cubicBezTo>
                <a:cubicBezTo>
                  <a:pt x="18" y="9"/>
                  <a:pt x="18" y="10"/>
                  <a:pt x="18" y="10"/>
                </a:cubicBezTo>
                <a:cubicBezTo>
                  <a:pt x="18" y="11"/>
                  <a:pt x="18" y="11"/>
                  <a:pt x="18" y="12"/>
                </a:cubicBezTo>
                <a:cubicBezTo>
                  <a:pt x="16" y="12"/>
                  <a:pt x="16" y="12"/>
                  <a:pt x="16" y="12"/>
                </a:cubicBezTo>
                <a:cubicBezTo>
                  <a:pt x="16" y="12"/>
                  <a:pt x="16" y="11"/>
                  <a:pt x="16" y="11"/>
                </a:cubicBezTo>
                <a:cubicBezTo>
                  <a:pt x="16" y="11"/>
                  <a:pt x="16" y="10"/>
                  <a:pt x="15" y="10"/>
                </a:cubicBezTo>
                <a:cubicBezTo>
                  <a:pt x="15" y="10"/>
                  <a:pt x="15" y="10"/>
                  <a:pt x="14" y="10"/>
                </a:cubicBezTo>
                <a:cubicBezTo>
                  <a:pt x="14" y="10"/>
                  <a:pt x="14" y="10"/>
                  <a:pt x="14" y="10"/>
                </a:cubicBezTo>
                <a:cubicBezTo>
                  <a:pt x="13" y="10"/>
                  <a:pt x="13" y="10"/>
                  <a:pt x="13" y="10"/>
                </a:cubicBezTo>
                <a:cubicBezTo>
                  <a:pt x="12" y="10"/>
                  <a:pt x="12" y="11"/>
                  <a:pt x="12" y="11"/>
                </a:cubicBezTo>
                <a:cubicBezTo>
                  <a:pt x="12" y="11"/>
                  <a:pt x="12" y="12"/>
                  <a:pt x="12" y="12"/>
                </a:cubicBezTo>
                <a:cubicBezTo>
                  <a:pt x="12" y="14"/>
                  <a:pt x="12" y="14"/>
                  <a:pt x="12" y="14"/>
                </a:cubicBezTo>
                <a:cubicBezTo>
                  <a:pt x="15" y="14"/>
                  <a:pt x="15" y="14"/>
                  <a:pt x="15" y="14"/>
                </a:cubicBezTo>
                <a:close/>
                <a:moveTo>
                  <a:pt x="14" y="4"/>
                </a:moveTo>
                <a:cubicBezTo>
                  <a:pt x="20" y="4"/>
                  <a:pt x="25" y="8"/>
                  <a:pt x="25" y="15"/>
                </a:cubicBezTo>
                <a:cubicBezTo>
                  <a:pt x="25" y="21"/>
                  <a:pt x="20" y="26"/>
                  <a:pt x="14" y="26"/>
                </a:cubicBezTo>
                <a:cubicBezTo>
                  <a:pt x="8" y="26"/>
                  <a:pt x="3" y="21"/>
                  <a:pt x="3" y="15"/>
                </a:cubicBezTo>
                <a:cubicBezTo>
                  <a:pt x="3" y="8"/>
                  <a:pt x="8" y="4"/>
                  <a:pt x="14" y="4"/>
                </a:cubicBezTo>
                <a:close/>
                <a:moveTo>
                  <a:pt x="14" y="2"/>
                </a:moveTo>
                <a:cubicBezTo>
                  <a:pt x="21" y="2"/>
                  <a:pt x="27" y="8"/>
                  <a:pt x="27" y="15"/>
                </a:cubicBezTo>
                <a:cubicBezTo>
                  <a:pt x="27" y="22"/>
                  <a:pt x="21" y="27"/>
                  <a:pt x="14" y="27"/>
                </a:cubicBezTo>
                <a:cubicBezTo>
                  <a:pt x="7" y="27"/>
                  <a:pt x="2" y="22"/>
                  <a:pt x="2" y="15"/>
                </a:cubicBezTo>
                <a:cubicBezTo>
                  <a:pt x="2" y="8"/>
                  <a:pt x="7"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2" name="Freeform 218"/>
          <p:cNvSpPr>
            <a:spLocks noEditPoints="1"/>
          </p:cNvSpPr>
          <p:nvPr/>
        </p:nvSpPr>
        <p:spPr bwMode="auto">
          <a:xfrm>
            <a:off x="10605289" y="3724164"/>
            <a:ext cx="267848" cy="296804"/>
          </a:xfrm>
          <a:custGeom>
            <a:avLst/>
            <a:gdLst>
              <a:gd name="T0" fmla="*/ 6 w 28"/>
              <a:gd name="T1" fmla="*/ 31 h 31"/>
              <a:gd name="T2" fmla="*/ 16 w 28"/>
              <a:gd name="T3" fmla="*/ 8 h 31"/>
              <a:gd name="T4" fmla="*/ 15 w 28"/>
              <a:gd name="T5" fmla="*/ 6 h 31"/>
              <a:gd name="T6" fmla="*/ 20 w 28"/>
              <a:gd name="T7" fmla="*/ 1 h 31"/>
              <a:gd name="T8" fmla="*/ 9 w 28"/>
              <a:gd name="T9" fmla="*/ 2 h 31"/>
              <a:gd name="T10" fmla="*/ 9 w 28"/>
              <a:gd name="T11" fmla="*/ 2 h 31"/>
              <a:gd name="T12" fmla="*/ 15 w 28"/>
              <a:gd name="T13" fmla="*/ 6 h 31"/>
              <a:gd name="T14" fmla="*/ 16 w 28"/>
              <a:gd name="T15" fmla="*/ 6 h 31"/>
              <a:gd name="T16" fmla="*/ 12 w 28"/>
              <a:gd name="T17" fmla="*/ 7 h 31"/>
              <a:gd name="T18" fmla="*/ 14 w 28"/>
              <a:gd name="T19" fmla="*/ 12 h 31"/>
              <a:gd name="T20" fmla="*/ 14 w 28"/>
              <a:gd name="T21" fmla="*/ 27 h 31"/>
              <a:gd name="T22" fmla="*/ 14 w 28"/>
              <a:gd name="T23" fmla="*/ 12 h 31"/>
              <a:gd name="T24" fmla="*/ 14 w 28"/>
              <a:gd name="T25" fmla="*/ 19 h 31"/>
              <a:gd name="T26" fmla="*/ 17 w 28"/>
              <a:gd name="T27" fmla="*/ 20 h 31"/>
              <a:gd name="T28" fmla="*/ 17 w 28"/>
              <a:gd name="T29" fmla="*/ 23 h 31"/>
              <a:gd name="T30" fmla="*/ 14 w 28"/>
              <a:gd name="T31" fmla="*/ 24 h 31"/>
              <a:gd name="T32" fmla="*/ 14 w 28"/>
              <a:gd name="T33" fmla="*/ 24 h 31"/>
              <a:gd name="T34" fmla="*/ 13 w 28"/>
              <a:gd name="T35" fmla="*/ 24 h 31"/>
              <a:gd name="T36" fmla="*/ 11 w 28"/>
              <a:gd name="T37" fmla="*/ 23 h 31"/>
              <a:gd name="T38" fmla="*/ 11 w 28"/>
              <a:gd name="T39" fmla="*/ 21 h 31"/>
              <a:gd name="T40" fmla="*/ 12 w 28"/>
              <a:gd name="T41" fmla="*/ 21 h 31"/>
              <a:gd name="T42" fmla="*/ 12 w 28"/>
              <a:gd name="T43" fmla="*/ 22 h 31"/>
              <a:gd name="T44" fmla="*/ 13 w 28"/>
              <a:gd name="T45" fmla="*/ 22 h 31"/>
              <a:gd name="T46" fmla="*/ 12 w 28"/>
              <a:gd name="T47" fmla="*/ 20 h 31"/>
              <a:gd name="T48" fmla="*/ 11 w 28"/>
              <a:gd name="T49" fmla="*/ 19 h 31"/>
              <a:gd name="T50" fmla="*/ 11 w 28"/>
              <a:gd name="T51" fmla="*/ 17 h 31"/>
              <a:gd name="T52" fmla="*/ 13 w 28"/>
              <a:gd name="T53" fmla="*/ 16 h 31"/>
              <a:gd name="T54" fmla="*/ 14 w 28"/>
              <a:gd name="T55" fmla="*/ 15 h 31"/>
              <a:gd name="T56" fmla="*/ 16 w 28"/>
              <a:gd name="T57" fmla="*/ 16 h 31"/>
              <a:gd name="T58" fmla="*/ 17 w 28"/>
              <a:gd name="T59" fmla="*/ 18 h 31"/>
              <a:gd name="T60" fmla="*/ 16 w 28"/>
              <a:gd name="T61" fmla="*/ 18 h 31"/>
              <a:gd name="T62" fmla="*/ 15 w 28"/>
              <a:gd name="T63" fmla="*/ 17 h 31"/>
              <a:gd name="T64" fmla="*/ 13 w 28"/>
              <a:gd name="T65" fmla="*/ 17 h 31"/>
              <a:gd name="T66" fmla="*/ 12 w 28"/>
              <a:gd name="T67" fmla="*/ 19 h 31"/>
              <a:gd name="T68" fmla="*/ 12 w 28"/>
              <a:gd name="T69" fmla="*/ 18 h 31"/>
              <a:gd name="T70" fmla="*/ 13 w 28"/>
              <a:gd name="T71" fmla="*/ 17 h 31"/>
              <a:gd name="T72" fmla="*/ 14 w 28"/>
              <a:gd name="T73" fmla="*/ 20 h 31"/>
              <a:gd name="T74" fmla="*/ 16 w 28"/>
              <a:gd name="T75" fmla="*/ 21 h 31"/>
              <a:gd name="T76" fmla="*/ 15 w 28"/>
              <a:gd name="T77" fmla="*/ 22 h 31"/>
              <a:gd name="T78" fmla="*/ 14 w 28"/>
              <a:gd name="T79" fmla="*/ 22 h 31"/>
              <a:gd name="T80" fmla="*/ 14 w 28"/>
              <a:gd name="T81" fmla="*/ 25 h 31"/>
              <a:gd name="T82" fmla="*/ 9 w 28"/>
              <a:gd name="T83" fmla="*/ 20 h 31"/>
              <a:gd name="T84" fmla="*/ 14 w 28"/>
              <a:gd name="T85" fmla="*/ 15 h 31"/>
              <a:gd name="T86" fmla="*/ 19 w 28"/>
              <a:gd name="T87" fmla="*/ 20 h 31"/>
              <a:gd name="T88" fmla="*/ 14 w 28"/>
              <a:gd name="T89" fmla="*/ 25 h 31"/>
              <a:gd name="T90" fmla="*/ 14 w 28"/>
              <a:gd name="T91" fmla="*/ 26 h 31"/>
              <a:gd name="T92" fmla="*/ 8 w 28"/>
              <a:gd name="T93" fmla="*/ 20 h 31"/>
              <a:gd name="T94" fmla="*/ 14 w 28"/>
              <a:gd name="T95" fmla="*/ 14 h 31"/>
              <a:gd name="T96" fmla="*/ 20 w 28"/>
              <a:gd name="T9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31">
                <a:moveTo>
                  <a:pt x="12" y="8"/>
                </a:moveTo>
                <a:cubicBezTo>
                  <a:pt x="4" y="10"/>
                  <a:pt x="0" y="31"/>
                  <a:pt x="6" y="31"/>
                </a:cubicBezTo>
                <a:cubicBezTo>
                  <a:pt x="21" y="31"/>
                  <a:pt x="21" y="31"/>
                  <a:pt x="21" y="31"/>
                </a:cubicBezTo>
                <a:cubicBezTo>
                  <a:pt x="28" y="30"/>
                  <a:pt x="24" y="10"/>
                  <a:pt x="16" y="8"/>
                </a:cubicBezTo>
                <a:cubicBezTo>
                  <a:pt x="12" y="8"/>
                  <a:pt x="12" y="8"/>
                  <a:pt x="12" y="8"/>
                </a:cubicBezTo>
                <a:close/>
                <a:moveTo>
                  <a:pt x="15" y="6"/>
                </a:moveTo>
                <a:cubicBezTo>
                  <a:pt x="16" y="4"/>
                  <a:pt x="18" y="2"/>
                  <a:pt x="19" y="1"/>
                </a:cubicBezTo>
                <a:cubicBezTo>
                  <a:pt x="20" y="1"/>
                  <a:pt x="20" y="1"/>
                  <a:pt x="20" y="1"/>
                </a:cubicBezTo>
                <a:cubicBezTo>
                  <a:pt x="20" y="1"/>
                  <a:pt x="20" y="1"/>
                  <a:pt x="19" y="1"/>
                </a:cubicBezTo>
                <a:cubicBezTo>
                  <a:pt x="16" y="0"/>
                  <a:pt x="13" y="2"/>
                  <a:pt x="9" y="2"/>
                </a:cubicBezTo>
                <a:cubicBezTo>
                  <a:pt x="9" y="2"/>
                  <a:pt x="9" y="2"/>
                  <a:pt x="9" y="2"/>
                </a:cubicBezTo>
                <a:cubicBezTo>
                  <a:pt x="9" y="2"/>
                  <a:pt x="9" y="2"/>
                  <a:pt x="9" y="2"/>
                </a:cubicBezTo>
                <a:cubicBezTo>
                  <a:pt x="11" y="3"/>
                  <a:pt x="12" y="4"/>
                  <a:pt x="13" y="6"/>
                </a:cubicBezTo>
                <a:cubicBezTo>
                  <a:pt x="15" y="6"/>
                  <a:pt x="15" y="6"/>
                  <a:pt x="15" y="6"/>
                </a:cubicBezTo>
                <a:close/>
                <a:moveTo>
                  <a:pt x="16" y="7"/>
                </a:moveTo>
                <a:cubicBezTo>
                  <a:pt x="16" y="6"/>
                  <a:pt x="16" y="6"/>
                  <a:pt x="16" y="6"/>
                </a:cubicBezTo>
                <a:cubicBezTo>
                  <a:pt x="15" y="6"/>
                  <a:pt x="13" y="6"/>
                  <a:pt x="12" y="6"/>
                </a:cubicBezTo>
                <a:cubicBezTo>
                  <a:pt x="12" y="7"/>
                  <a:pt x="12" y="7"/>
                  <a:pt x="12" y="7"/>
                </a:cubicBezTo>
                <a:cubicBezTo>
                  <a:pt x="13" y="7"/>
                  <a:pt x="15" y="7"/>
                  <a:pt x="16" y="7"/>
                </a:cubicBezTo>
                <a:close/>
                <a:moveTo>
                  <a:pt x="14" y="12"/>
                </a:moveTo>
                <a:cubicBezTo>
                  <a:pt x="18" y="12"/>
                  <a:pt x="21" y="16"/>
                  <a:pt x="21" y="20"/>
                </a:cubicBezTo>
                <a:cubicBezTo>
                  <a:pt x="21" y="24"/>
                  <a:pt x="18" y="27"/>
                  <a:pt x="14" y="27"/>
                </a:cubicBezTo>
                <a:cubicBezTo>
                  <a:pt x="10" y="27"/>
                  <a:pt x="6" y="24"/>
                  <a:pt x="6" y="20"/>
                </a:cubicBezTo>
                <a:cubicBezTo>
                  <a:pt x="6" y="16"/>
                  <a:pt x="10" y="12"/>
                  <a:pt x="14" y="12"/>
                </a:cubicBezTo>
                <a:close/>
                <a:moveTo>
                  <a:pt x="14" y="17"/>
                </a:moveTo>
                <a:cubicBezTo>
                  <a:pt x="14" y="19"/>
                  <a:pt x="14" y="19"/>
                  <a:pt x="14" y="19"/>
                </a:cubicBezTo>
                <a:cubicBezTo>
                  <a:pt x="15" y="19"/>
                  <a:pt x="15" y="19"/>
                  <a:pt x="16" y="19"/>
                </a:cubicBezTo>
                <a:cubicBezTo>
                  <a:pt x="16" y="19"/>
                  <a:pt x="16" y="20"/>
                  <a:pt x="17" y="20"/>
                </a:cubicBezTo>
                <a:cubicBezTo>
                  <a:pt x="17" y="20"/>
                  <a:pt x="17" y="21"/>
                  <a:pt x="17" y="21"/>
                </a:cubicBezTo>
                <a:cubicBezTo>
                  <a:pt x="17" y="22"/>
                  <a:pt x="17" y="22"/>
                  <a:pt x="17" y="23"/>
                </a:cubicBezTo>
                <a:cubicBezTo>
                  <a:pt x="17" y="23"/>
                  <a:pt x="16" y="23"/>
                  <a:pt x="16" y="23"/>
                </a:cubicBezTo>
                <a:cubicBezTo>
                  <a:pt x="16" y="23"/>
                  <a:pt x="15" y="23"/>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3"/>
                  <a:pt x="12" y="23"/>
                </a:cubicBezTo>
                <a:cubicBezTo>
                  <a:pt x="12" y="23"/>
                  <a:pt x="12" y="23"/>
                  <a:pt x="11" y="23"/>
                </a:cubicBezTo>
                <a:cubicBezTo>
                  <a:pt x="11" y="23"/>
                  <a:pt x="11" y="23"/>
                  <a:pt x="11" y="22"/>
                </a:cubicBezTo>
                <a:cubicBezTo>
                  <a:pt x="11" y="22"/>
                  <a:pt x="11" y="22"/>
                  <a:pt x="11" y="21"/>
                </a:cubicBezTo>
                <a:cubicBezTo>
                  <a:pt x="11" y="21"/>
                  <a:pt x="11" y="21"/>
                  <a:pt x="11" y="21"/>
                </a:cubicBezTo>
                <a:cubicBezTo>
                  <a:pt x="12" y="21"/>
                  <a:pt x="12" y="21"/>
                  <a:pt x="12" y="21"/>
                </a:cubicBezTo>
                <a:cubicBezTo>
                  <a:pt x="12" y="21"/>
                  <a:pt x="12" y="22"/>
                  <a:pt x="12" y="22"/>
                </a:cubicBezTo>
                <a:cubicBezTo>
                  <a:pt x="12" y="22"/>
                  <a:pt x="12" y="22"/>
                  <a:pt x="12" y="22"/>
                </a:cubicBezTo>
                <a:cubicBezTo>
                  <a:pt x="12" y="22"/>
                  <a:pt x="13" y="22"/>
                  <a:pt x="13" y="22"/>
                </a:cubicBezTo>
                <a:cubicBezTo>
                  <a:pt x="13" y="22"/>
                  <a:pt x="13" y="22"/>
                  <a:pt x="13" y="22"/>
                </a:cubicBezTo>
                <a:cubicBezTo>
                  <a:pt x="13" y="20"/>
                  <a:pt x="13" y="20"/>
                  <a:pt x="13" y="20"/>
                </a:cubicBezTo>
                <a:cubicBezTo>
                  <a:pt x="13" y="20"/>
                  <a:pt x="13" y="20"/>
                  <a:pt x="12" y="20"/>
                </a:cubicBezTo>
                <a:cubicBezTo>
                  <a:pt x="12" y="20"/>
                  <a:pt x="12" y="20"/>
                  <a:pt x="11" y="20"/>
                </a:cubicBezTo>
                <a:cubicBezTo>
                  <a:pt x="11" y="20"/>
                  <a:pt x="11" y="20"/>
                  <a:pt x="11" y="19"/>
                </a:cubicBezTo>
                <a:cubicBezTo>
                  <a:pt x="11" y="19"/>
                  <a:pt x="11" y="19"/>
                  <a:pt x="11" y="18"/>
                </a:cubicBezTo>
                <a:cubicBezTo>
                  <a:pt x="11" y="18"/>
                  <a:pt x="11" y="17"/>
                  <a:pt x="11" y="17"/>
                </a:cubicBezTo>
                <a:cubicBezTo>
                  <a:pt x="11" y="17"/>
                  <a:pt x="12" y="16"/>
                  <a:pt x="12" y="16"/>
                </a:cubicBezTo>
                <a:cubicBezTo>
                  <a:pt x="12" y="16"/>
                  <a:pt x="13" y="16"/>
                  <a:pt x="13" y="16"/>
                </a:cubicBezTo>
                <a:cubicBezTo>
                  <a:pt x="13" y="15"/>
                  <a:pt x="13" y="15"/>
                  <a:pt x="13" y="15"/>
                </a:cubicBezTo>
                <a:cubicBezTo>
                  <a:pt x="14" y="15"/>
                  <a:pt x="14" y="15"/>
                  <a:pt x="14" y="15"/>
                </a:cubicBezTo>
                <a:cubicBezTo>
                  <a:pt x="14" y="16"/>
                  <a:pt x="14" y="16"/>
                  <a:pt x="14" y="16"/>
                </a:cubicBezTo>
                <a:cubicBezTo>
                  <a:pt x="15" y="16"/>
                  <a:pt x="15" y="16"/>
                  <a:pt x="16" y="16"/>
                </a:cubicBezTo>
                <a:cubicBezTo>
                  <a:pt x="16" y="16"/>
                  <a:pt x="16" y="17"/>
                  <a:pt x="17" y="17"/>
                </a:cubicBezTo>
                <a:cubicBezTo>
                  <a:pt x="17" y="17"/>
                  <a:pt x="17" y="18"/>
                  <a:pt x="17" y="18"/>
                </a:cubicBezTo>
                <a:cubicBezTo>
                  <a:pt x="16" y="18"/>
                  <a:pt x="16" y="18"/>
                  <a:pt x="16" y="18"/>
                </a:cubicBezTo>
                <a:cubicBezTo>
                  <a:pt x="16" y="18"/>
                  <a:pt x="16" y="18"/>
                  <a:pt x="16" y="18"/>
                </a:cubicBezTo>
                <a:cubicBezTo>
                  <a:pt x="16" y="18"/>
                  <a:pt x="15" y="18"/>
                  <a:pt x="15" y="17"/>
                </a:cubicBezTo>
                <a:cubicBezTo>
                  <a:pt x="15" y="17"/>
                  <a:pt x="15" y="17"/>
                  <a:pt x="15" y="17"/>
                </a:cubicBezTo>
                <a:cubicBezTo>
                  <a:pt x="14" y="17"/>
                  <a:pt x="14" y="17"/>
                  <a:pt x="14" y="17"/>
                </a:cubicBezTo>
                <a:close/>
                <a:moveTo>
                  <a:pt x="13" y="17"/>
                </a:moveTo>
                <a:cubicBezTo>
                  <a:pt x="13" y="19"/>
                  <a:pt x="13" y="19"/>
                  <a:pt x="13" y="19"/>
                </a:cubicBezTo>
                <a:cubicBezTo>
                  <a:pt x="13" y="19"/>
                  <a:pt x="13" y="19"/>
                  <a:pt x="12" y="19"/>
                </a:cubicBezTo>
                <a:cubicBezTo>
                  <a:pt x="12" y="19"/>
                  <a:pt x="12" y="19"/>
                  <a:pt x="12" y="18"/>
                </a:cubicBezTo>
                <a:cubicBezTo>
                  <a:pt x="12" y="18"/>
                  <a:pt x="12" y="18"/>
                  <a:pt x="12" y="18"/>
                </a:cubicBezTo>
                <a:cubicBezTo>
                  <a:pt x="12" y="17"/>
                  <a:pt x="12" y="17"/>
                  <a:pt x="13" y="17"/>
                </a:cubicBezTo>
                <a:cubicBezTo>
                  <a:pt x="13" y="17"/>
                  <a:pt x="13" y="17"/>
                  <a:pt x="13" y="17"/>
                </a:cubicBezTo>
                <a:cubicBezTo>
                  <a:pt x="13" y="17"/>
                  <a:pt x="13" y="17"/>
                  <a:pt x="13" y="17"/>
                </a:cubicBezTo>
                <a:close/>
                <a:moveTo>
                  <a:pt x="14" y="20"/>
                </a:moveTo>
                <a:cubicBezTo>
                  <a:pt x="15" y="20"/>
                  <a:pt x="15" y="20"/>
                  <a:pt x="15" y="20"/>
                </a:cubicBezTo>
                <a:cubicBezTo>
                  <a:pt x="15" y="20"/>
                  <a:pt x="15" y="20"/>
                  <a:pt x="16" y="21"/>
                </a:cubicBezTo>
                <a:cubicBezTo>
                  <a:pt x="16" y="21"/>
                  <a:pt x="16" y="21"/>
                  <a:pt x="16" y="21"/>
                </a:cubicBezTo>
                <a:cubicBezTo>
                  <a:pt x="16" y="22"/>
                  <a:pt x="16" y="22"/>
                  <a:pt x="15" y="22"/>
                </a:cubicBezTo>
                <a:cubicBezTo>
                  <a:pt x="15" y="22"/>
                  <a:pt x="15" y="22"/>
                  <a:pt x="14" y="22"/>
                </a:cubicBezTo>
                <a:cubicBezTo>
                  <a:pt x="14" y="22"/>
                  <a:pt x="14" y="22"/>
                  <a:pt x="14" y="22"/>
                </a:cubicBezTo>
                <a:cubicBezTo>
                  <a:pt x="14" y="20"/>
                  <a:pt x="14" y="20"/>
                  <a:pt x="14" y="20"/>
                </a:cubicBezTo>
                <a:close/>
                <a:moveTo>
                  <a:pt x="14" y="25"/>
                </a:moveTo>
                <a:cubicBezTo>
                  <a:pt x="12" y="25"/>
                  <a:pt x="11" y="24"/>
                  <a:pt x="10" y="24"/>
                </a:cubicBezTo>
                <a:cubicBezTo>
                  <a:pt x="9" y="23"/>
                  <a:pt x="9" y="21"/>
                  <a:pt x="9" y="20"/>
                </a:cubicBezTo>
                <a:cubicBezTo>
                  <a:pt x="9" y="18"/>
                  <a:pt x="9" y="17"/>
                  <a:pt x="10" y="16"/>
                </a:cubicBezTo>
                <a:cubicBezTo>
                  <a:pt x="11" y="15"/>
                  <a:pt x="12" y="15"/>
                  <a:pt x="14" y="15"/>
                </a:cubicBezTo>
                <a:cubicBezTo>
                  <a:pt x="15" y="15"/>
                  <a:pt x="17" y="15"/>
                  <a:pt x="17" y="16"/>
                </a:cubicBezTo>
                <a:cubicBezTo>
                  <a:pt x="18" y="17"/>
                  <a:pt x="19" y="18"/>
                  <a:pt x="19" y="20"/>
                </a:cubicBezTo>
                <a:cubicBezTo>
                  <a:pt x="19" y="21"/>
                  <a:pt x="18" y="23"/>
                  <a:pt x="17" y="24"/>
                </a:cubicBezTo>
                <a:cubicBezTo>
                  <a:pt x="17" y="24"/>
                  <a:pt x="15" y="25"/>
                  <a:pt x="14" y="25"/>
                </a:cubicBezTo>
                <a:close/>
                <a:moveTo>
                  <a:pt x="18" y="24"/>
                </a:moveTo>
                <a:cubicBezTo>
                  <a:pt x="17" y="25"/>
                  <a:pt x="16" y="26"/>
                  <a:pt x="14" y="26"/>
                </a:cubicBezTo>
                <a:cubicBezTo>
                  <a:pt x="12" y="26"/>
                  <a:pt x="11" y="25"/>
                  <a:pt x="9" y="24"/>
                </a:cubicBezTo>
                <a:cubicBezTo>
                  <a:pt x="8" y="23"/>
                  <a:pt x="8" y="22"/>
                  <a:pt x="8" y="20"/>
                </a:cubicBezTo>
                <a:cubicBezTo>
                  <a:pt x="8" y="18"/>
                  <a:pt x="8" y="17"/>
                  <a:pt x="9" y="15"/>
                </a:cubicBezTo>
                <a:cubicBezTo>
                  <a:pt x="11" y="14"/>
                  <a:pt x="12" y="14"/>
                  <a:pt x="14" y="14"/>
                </a:cubicBezTo>
                <a:cubicBezTo>
                  <a:pt x="16" y="14"/>
                  <a:pt x="17" y="14"/>
                  <a:pt x="18" y="15"/>
                </a:cubicBezTo>
                <a:cubicBezTo>
                  <a:pt x="19" y="17"/>
                  <a:pt x="20" y="18"/>
                  <a:pt x="20" y="20"/>
                </a:cubicBezTo>
                <a:cubicBezTo>
                  <a:pt x="20" y="22"/>
                  <a:pt x="19" y="23"/>
                  <a:pt x="18"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3" name="Freeform 219"/>
          <p:cNvSpPr>
            <a:spLocks noEditPoints="1"/>
          </p:cNvSpPr>
          <p:nvPr/>
        </p:nvSpPr>
        <p:spPr bwMode="auto">
          <a:xfrm>
            <a:off x="9961007" y="4366636"/>
            <a:ext cx="298614" cy="298614"/>
          </a:xfrm>
          <a:custGeom>
            <a:avLst/>
            <a:gdLst>
              <a:gd name="T0" fmla="*/ 22 w 31"/>
              <a:gd name="T1" fmla="*/ 11 h 31"/>
              <a:gd name="T2" fmla="*/ 22 w 31"/>
              <a:gd name="T3" fmla="*/ 12 h 31"/>
              <a:gd name="T4" fmla="*/ 22 w 31"/>
              <a:gd name="T5" fmla="*/ 12 h 31"/>
              <a:gd name="T6" fmla="*/ 21 w 31"/>
              <a:gd name="T7" fmla="*/ 14 h 31"/>
              <a:gd name="T8" fmla="*/ 19 w 31"/>
              <a:gd name="T9" fmla="*/ 12 h 31"/>
              <a:gd name="T10" fmla="*/ 19 w 31"/>
              <a:gd name="T11" fmla="*/ 12 h 31"/>
              <a:gd name="T12" fmla="*/ 19 w 31"/>
              <a:gd name="T13" fmla="*/ 11 h 31"/>
              <a:gd name="T14" fmla="*/ 12 w 31"/>
              <a:gd name="T15" fmla="*/ 11 h 31"/>
              <a:gd name="T16" fmla="*/ 12 w 31"/>
              <a:gd name="T17" fmla="*/ 12 h 31"/>
              <a:gd name="T18" fmla="*/ 10 w 31"/>
              <a:gd name="T19" fmla="*/ 14 h 31"/>
              <a:gd name="T20" fmla="*/ 9 w 31"/>
              <a:gd name="T21" fmla="*/ 12 h 31"/>
              <a:gd name="T22" fmla="*/ 9 w 31"/>
              <a:gd name="T23" fmla="*/ 11 h 31"/>
              <a:gd name="T24" fmla="*/ 3 w 31"/>
              <a:gd name="T25" fmla="*/ 11 h 31"/>
              <a:gd name="T26" fmla="*/ 4 w 31"/>
              <a:gd name="T27" fmla="*/ 10 h 31"/>
              <a:gd name="T28" fmla="*/ 4 w 31"/>
              <a:gd name="T29" fmla="*/ 10 h 31"/>
              <a:gd name="T30" fmla="*/ 9 w 31"/>
              <a:gd name="T31" fmla="*/ 10 h 31"/>
              <a:gd name="T32" fmla="*/ 9 w 31"/>
              <a:gd name="T33" fmla="*/ 8 h 31"/>
              <a:gd name="T34" fmla="*/ 3 w 31"/>
              <a:gd name="T35" fmla="*/ 8 h 31"/>
              <a:gd name="T36" fmla="*/ 3 w 31"/>
              <a:gd name="T37" fmla="*/ 9 h 31"/>
              <a:gd name="T38" fmla="*/ 0 w 31"/>
              <a:gd name="T39" fmla="*/ 11 h 31"/>
              <a:gd name="T40" fmla="*/ 0 w 31"/>
              <a:gd name="T41" fmla="*/ 30 h 31"/>
              <a:gd name="T42" fmla="*/ 0 w 31"/>
              <a:gd name="T43" fmla="*/ 31 h 31"/>
              <a:gd name="T44" fmla="*/ 1 w 31"/>
              <a:gd name="T45" fmla="*/ 31 h 31"/>
              <a:gd name="T46" fmla="*/ 30 w 31"/>
              <a:gd name="T47" fmla="*/ 31 h 31"/>
              <a:gd name="T48" fmla="*/ 31 w 31"/>
              <a:gd name="T49" fmla="*/ 31 h 31"/>
              <a:gd name="T50" fmla="*/ 31 w 31"/>
              <a:gd name="T51" fmla="*/ 30 h 31"/>
              <a:gd name="T52" fmla="*/ 31 w 31"/>
              <a:gd name="T53" fmla="*/ 11 h 31"/>
              <a:gd name="T54" fmla="*/ 28 w 31"/>
              <a:gd name="T55" fmla="*/ 9 h 31"/>
              <a:gd name="T56" fmla="*/ 28 w 31"/>
              <a:gd name="T57" fmla="*/ 8 h 31"/>
              <a:gd name="T58" fmla="*/ 22 w 31"/>
              <a:gd name="T59" fmla="*/ 8 h 31"/>
              <a:gd name="T60" fmla="*/ 22 w 31"/>
              <a:gd name="T61" fmla="*/ 10 h 31"/>
              <a:gd name="T62" fmla="*/ 27 w 31"/>
              <a:gd name="T63" fmla="*/ 10 h 31"/>
              <a:gd name="T64" fmla="*/ 27 w 31"/>
              <a:gd name="T65" fmla="*/ 10 h 31"/>
              <a:gd name="T66" fmla="*/ 28 w 31"/>
              <a:gd name="T67" fmla="*/ 11 h 31"/>
              <a:gd name="T68" fmla="*/ 22 w 31"/>
              <a:gd name="T69" fmla="*/ 11 h 31"/>
              <a:gd name="T70" fmla="*/ 10 w 31"/>
              <a:gd name="T71" fmla="*/ 13 h 31"/>
              <a:gd name="T72" fmla="*/ 9 w 31"/>
              <a:gd name="T73" fmla="*/ 12 h 31"/>
              <a:gd name="T74" fmla="*/ 9 w 31"/>
              <a:gd name="T75" fmla="*/ 9 h 31"/>
              <a:gd name="T76" fmla="*/ 9 w 31"/>
              <a:gd name="T77" fmla="*/ 8 h 31"/>
              <a:gd name="T78" fmla="*/ 22 w 31"/>
              <a:gd name="T79" fmla="*/ 8 h 31"/>
              <a:gd name="T80" fmla="*/ 22 w 31"/>
              <a:gd name="T81" fmla="*/ 12 h 31"/>
              <a:gd name="T82" fmla="*/ 21 w 31"/>
              <a:gd name="T83" fmla="*/ 13 h 31"/>
              <a:gd name="T84" fmla="*/ 20 w 31"/>
              <a:gd name="T85" fmla="*/ 12 h 31"/>
              <a:gd name="T86" fmla="*/ 20 w 31"/>
              <a:gd name="T87" fmla="*/ 8 h 31"/>
              <a:gd name="T88" fmla="*/ 11 w 31"/>
              <a:gd name="T89" fmla="*/ 8 h 31"/>
              <a:gd name="T90" fmla="*/ 11 w 31"/>
              <a:gd name="T91" fmla="*/ 9 h 31"/>
              <a:gd name="T92" fmla="*/ 11 w 31"/>
              <a:gd name="T93" fmla="*/ 12 h 31"/>
              <a:gd name="T94" fmla="*/ 10 w 31"/>
              <a:gd name="T95" fmla="*/ 13 h 31"/>
              <a:gd name="T96" fmla="*/ 12 w 31"/>
              <a:gd name="T97" fmla="*/ 10 h 31"/>
              <a:gd name="T98" fmla="*/ 12 w 31"/>
              <a:gd name="T99" fmla="*/ 8 h 31"/>
              <a:gd name="T100" fmla="*/ 19 w 31"/>
              <a:gd name="T101" fmla="*/ 8 h 31"/>
              <a:gd name="T102" fmla="*/ 19 w 31"/>
              <a:gd name="T103" fmla="*/ 10 h 31"/>
              <a:gd name="T104" fmla="*/ 12 w 31"/>
              <a:gd name="T10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31">
                <a:moveTo>
                  <a:pt x="22" y="11"/>
                </a:moveTo>
                <a:cubicBezTo>
                  <a:pt x="22" y="12"/>
                  <a:pt x="22" y="12"/>
                  <a:pt x="22" y="12"/>
                </a:cubicBezTo>
                <a:cubicBezTo>
                  <a:pt x="22" y="12"/>
                  <a:pt x="22" y="12"/>
                  <a:pt x="22" y="12"/>
                </a:cubicBezTo>
                <a:cubicBezTo>
                  <a:pt x="22" y="13"/>
                  <a:pt x="22" y="14"/>
                  <a:pt x="21" y="14"/>
                </a:cubicBezTo>
                <a:cubicBezTo>
                  <a:pt x="20" y="14"/>
                  <a:pt x="19" y="13"/>
                  <a:pt x="19" y="12"/>
                </a:cubicBezTo>
                <a:cubicBezTo>
                  <a:pt x="19" y="12"/>
                  <a:pt x="19" y="12"/>
                  <a:pt x="19" y="12"/>
                </a:cubicBezTo>
                <a:cubicBezTo>
                  <a:pt x="19" y="11"/>
                  <a:pt x="19" y="11"/>
                  <a:pt x="19" y="11"/>
                </a:cubicBezTo>
                <a:cubicBezTo>
                  <a:pt x="12" y="11"/>
                  <a:pt x="12" y="11"/>
                  <a:pt x="12" y="11"/>
                </a:cubicBezTo>
                <a:cubicBezTo>
                  <a:pt x="12" y="12"/>
                  <a:pt x="12" y="12"/>
                  <a:pt x="12" y="12"/>
                </a:cubicBezTo>
                <a:cubicBezTo>
                  <a:pt x="12" y="13"/>
                  <a:pt x="11" y="14"/>
                  <a:pt x="10" y="14"/>
                </a:cubicBezTo>
                <a:cubicBezTo>
                  <a:pt x="9" y="14"/>
                  <a:pt x="9" y="13"/>
                  <a:pt x="9" y="12"/>
                </a:cubicBezTo>
                <a:cubicBezTo>
                  <a:pt x="9" y="11"/>
                  <a:pt x="9" y="11"/>
                  <a:pt x="9" y="11"/>
                </a:cubicBezTo>
                <a:cubicBezTo>
                  <a:pt x="3" y="11"/>
                  <a:pt x="3" y="11"/>
                  <a:pt x="3" y="11"/>
                </a:cubicBezTo>
                <a:cubicBezTo>
                  <a:pt x="3" y="10"/>
                  <a:pt x="4" y="10"/>
                  <a:pt x="4" y="10"/>
                </a:cubicBezTo>
                <a:cubicBezTo>
                  <a:pt x="4" y="10"/>
                  <a:pt x="4" y="10"/>
                  <a:pt x="4" y="10"/>
                </a:cubicBezTo>
                <a:cubicBezTo>
                  <a:pt x="9" y="10"/>
                  <a:pt x="9" y="10"/>
                  <a:pt x="9" y="10"/>
                </a:cubicBezTo>
                <a:cubicBezTo>
                  <a:pt x="9" y="8"/>
                  <a:pt x="9" y="8"/>
                  <a:pt x="9" y="8"/>
                </a:cubicBezTo>
                <a:cubicBezTo>
                  <a:pt x="3" y="8"/>
                  <a:pt x="3" y="8"/>
                  <a:pt x="3" y="8"/>
                </a:cubicBezTo>
                <a:cubicBezTo>
                  <a:pt x="3" y="9"/>
                  <a:pt x="3" y="9"/>
                  <a:pt x="3" y="9"/>
                </a:cubicBezTo>
                <a:cubicBezTo>
                  <a:pt x="0" y="11"/>
                  <a:pt x="0" y="11"/>
                  <a:pt x="0" y="11"/>
                </a:cubicBezTo>
                <a:cubicBezTo>
                  <a:pt x="0" y="17"/>
                  <a:pt x="0" y="24"/>
                  <a:pt x="0" y="30"/>
                </a:cubicBezTo>
                <a:cubicBezTo>
                  <a:pt x="0" y="31"/>
                  <a:pt x="0" y="31"/>
                  <a:pt x="0" y="31"/>
                </a:cubicBezTo>
                <a:cubicBezTo>
                  <a:pt x="1" y="31"/>
                  <a:pt x="1" y="31"/>
                  <a:pt x="1" y="31"/>
                </a:cubicBezTo>
                <a:cubicBezTo>
                  <a:pt x="30" y="31"/>
                  <a:pt x="30" y="31"/>
                  <a:pt x="30" y="31"/>
                </a:cubicBezTo>
                <a:cubicBezTo>
                  <a:pt x="31" y="31"/>
                  <a:pt x="31" y="31"/>
                  <a:pt x="31" y="31"/>
                </a:cubicBezTo>
                <a:cubicBezTo>
                  <a:pt x="31" y="30"/>
                  <a:pt x="31" y="30"/>
                  <a:pt x="31" y="30"/>
                </a:cubicBezTo>
                <a:cubicBezTo>
                  <a:pt x="31" y="24"/>
                  <a:pt x="31" y="17"/>
                  <a:pt x="31" y="11"/>
                </a:cubicBezTo>
                <a:cubicBezTo>
                  <a:pt x="28" y="9"/>
                  <a:pt x="28" y="9"/>
                  <a:pt x="28" y="9"/>
                </a:cubicBezTo>
                <a:cubicBezTo>
                  <a:pt x="28" y="8"/>
                  <a:pt x="28" y="8"/>
                  <a:pt x="28" y="8"/>
                </a:cubicBezTo>
                <a:cubicBezTo>
                  <a:pt x="26" y="8"/>
                  <a:pt x="24" y="8"/>
                  <a:pt x="22" y="8"/>
                </a:cubicBezTo>
                <a:cubicBezTo>
                  <a:pt x="22" y="10"/>
                  <a:pt x="22" y="10"/>
                  <a:pt x="22" y="10"/>
                </a:cubicBezTo>
                <a:cubicBezTo>
                  <a:pt x="27" y="10"/>
                  <a:pt x="27" y="10"/>
                  <a:pt x="27" y="10"/>
                </a:cubicBezTo>
                <a:cubicBezTo>
                  <a:pt x="27" y="10"/>
                  <a:pt x="27" y="10"/>
                  <a:pt x="27" y="10"/>
                </a:cubicBezTo>
                <a:cubicBezTo>
                  <a:pt x="27" y="10"/>
                  <a:pt x="28" y="10"/>
                  <a:pt x="28" y="11"/>
                </a:cubicBezTo>
                <a:cubicBezTo>
                  <a:pt x="22" y="11"/>
                  <a:pt x="22" y="11"/>
                  <a:pt x="22" y="11"/>
                </a:cubicBezTo>
                <a:close/>
                <a:moveTo>
                  <a:pt x="10" y="13"/>
                </a:moveTo>
                <a:cubicBezTo>
                  <a:pt x="10" y="13"/>
                  <a:pt x="9" y="13"/>
                  <a:pt x="9" y="12"/>
                </a:cubicBezTo>
                <a:cubicBezTo>
                  <a:pt x="9" y="9"/>
                  <a:pt x="9" y="9"/>
                  <a:pt x="9" y="9"/>
                </a:cubicBezTo>
                <a:cubicBezTo>
                  <a:pt x="9" y="8"/>
                  <a:pt x="9" y="8"/>
                  <a:pt x="9" y="8"/>
                </a:cubicBezTo>
                <a:cubicBezTo>
                  <a:pt x="9" y="0"/>
                  <a:pt x="22" y="0"/>
                  <a:pt x="22" y="8"/>
                </a:cubicBezTo>
                <a:cubicBezTo>
                  <a:pt x="22" y="12"/>
                  <a:pt x="22" y="12"/>
                  <a:pt x="22" y="12"/>
                </a:cubicBezTo>
                <a:cubicBezTo>
                  <a:pt x="22" y="13"/>
                  <a:pt x="21" y="13"/>
                  <a:pt x="21" y="13"/>
                </a:cubicBezTo>
                <a:cubicBezTo>
                  <a:pt x="21" y="13"/>
                  <a:pt x="20" y="13"/>
                  <a:pt x="20" y="12"/>
                </a:cubicBezTo>
                <a:cubicBezTo>
                  <a:pt x="20" y="8"/>
                  <a:pt x="20" y="8"/>
                  <a:pt x="20" y="8"/>
                </a:cubicBezTo>
                <a:cubicBezTo>
                  <a:pt x="20" y="2"/>
                  <a:pt x="11" y="2"/>
                  <a:pt x="11" y="8"/>
                </a:cubicBezTo>
                <a:cubicBezTo>
                  <a:pt x="11" y="9"/>
                  <a:pt x="11" y="9"/>
                  <a:pt x="11" y="9"/>
                </a:cubicBezTo>
                <a:cubicBezTo>
                  <a:pt x="11" y="12"/>
                  <a:pt x="11" y="12"/>
                  <a:pt x="11" y="12"/>
                </a:cubicBezTo>
                <a:cubicBezTo>
                  <a:pt x="11" y="13"/>
                  <a:pt x="11" y="13"/>
                  <a:pt x="10" y="13"/>
                </a:cubicBezTo>
                <a:close/>
                <a:moveTo>
                  <a:pt x="12" y="10"/>
                </a:moveTo>
                <a:cubicBezTo>
                  <a:pt x="12" y="8"/>
                  <a:pt x="12" y="8"/>
                  <a:pt x="12" y="8"/>
                </a:cubicBezTo>
                <a:cubicBezTo>
                  <a:pt x="19" y="8"/>
                  <a:pt x="19" y="8"/>
                  <a:pt x="19" y="8"/>
                </a:cubicBezTo>
                <a:cubicBezTo>
                  <a:pt x="19" y="10"/>
                  <a:pt x="19" y="10"/>
                  <a:pt x="19" y="10"/>
                </a:cubicBezTo>
                <a:lnTo>
                  <a:pt x="12"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4" name="Freeform 220"/>
          <p:cNvSpPr>
            <a:spLocks noEditPoints="1"/>
          </p:cNvSpPr>
          <p:nvPr/>
        </p:nvSpPr>
        <p:spPr bwMode="auto">
          <a:xfrm>
            <a:off x="7505136" y="4386543"/>
            <a:ext cx="258799" cy="258799"/>
          </a:xfrm>
          <a:custGeom>
            <a:avLst/>
            <a:gdLst>
              <a:gd name="T0" fmla="*/ 25 w 27"/>
              <a:gd name="T1" fmla="*/ 25 h 27"/>
              <a:gd name="T2" fmla="*/ 15 w 27"/>
              <a:gd name="T3" fmla="*/ 27 h 27"/>
              <a:gd name="T4" fmla="*/ 25 w 27"/>
              <a:gd name="T5" fmla="*/ 15 h 27"/>
              <a:gd name="T6" fmla="*/ 14 w 27"/>
              <a:gd name="T7" fmla="*/ 3 h 27"/>
              <a:gd name="T8" fmla="*/ 16 w 27"/>
              <a:gd name="T9" fmla="*/ 6 h 27"/>
              <a:gd name="T10" fmla="*/ 12 w 27"/>
              <a:gd name="T11" fmla="*/ 7 h 27"/>
              <a:gd name="T12" fmla="*/ 10 w 27"/>
              <a:gd name="T13" fmla="*/ 5 h 27"/>
              <a:gd name="T14" fmla="*/ 12 w 27"/>
              <a:gd name="T15" fmla="*/ 4 h 27"/>
              <a:gd name="T16" fmla="*/ 11 w 27"/>
              <a:gd name="T17" fmla="*/ 5 h 27"/>
              <a:gd name="T18" fmla="*/ 14 w 27"/>
              <a:gd name="T19" fmla="*/ 5 h 27"/>
              <a:gd name="T20" fmla="*/ 15 w 27"/>
              <a:gd name="T21" fmla="*/ 5 h 27"/>
              <a:gd name="T22" fmla="*/ 12 w 27"/>
              <a:gd name="T23" fmla="*/ 4 h 27"/>
              <a:gd name="T24" fmla="*/ 3 w 27"/>
              <a:gd name="T25" fmla="*/ 7 h 27"/>
              <a:gd name="T26" fmla="*/ 9 w 27"/>
              <a:gd name="T27" fmla="*/ 4 h 27"/>
              <a:gd name="T28" fmla="*/ 3 w 27"/>
              <a:gd name="T29" fmla="*/ 5 h 27"/>
              <a:gd name="T30" fmla="*/ 5 w 27"/>
              <a:gd name="T31" fmla="*/ 3 h 27"/>
              <a:gd name="T32" fmla="*/ 9 w 27"/>
              <a:gd name="T33" fmla="*/ 5 h 27"/>
              <a:gd name="T34" fmla="*/ 4 w 27"/>
              <a:gd name="T35" fmla="*/ 4 h 27"/>
              <a:gd name="T36" fmla="*/ 3 w 27"/>
              <a:gd name="T37" fmla="*/ 5 h 27"/>
              <a:gd name="T38" fmla="*/ 17 w 27"/>
              <a:gd name="T39" fmla="*/ 4 h 27"/>
              <a:gd name="T40" fmla="*/ 23 w 27"/>
              <a:gd name="T41" fmla="*/ 7 h 27"/>
              <a:gd name="T42" fmla="*/ 23 w 27"/>
              <a:gd name="T43" fmla="*/ 5 h 27"/>
              <a:gd name="T44" fmla="*/ 23 w 27"/>
              <a:gd name="T45" fmla="*/ 4 h 27"/>
              <a:gd name="T46" fmla="*/ 17 w 27"/>
              <a:gd name="T47" fmla="*/ 5 h 27"/>
              <a:gd name="T48" fmla="*/ 21 w 27"/>
              <a:gd name="T49" fmla="*/ 3 h 27"/>
              <a:gd name="T50" fmla="*/ 23 w 27"/>
              <a:gd name="T51" fmla="*/ 5 h 27"/>
              <a:gd name="T52" fmla="*/ 11 w 27"/>
              <a:gd name="T53" fmla="*/ 13 h 27"/>
              <a:gd name="T54" fmla="*/ 0 w 27"/>
              <a:gd name="T55" fmla="*/ 13 h 27"/>
              <a:gd name="T56" fmla="*/ 2 w 27"/>
              <a:gd name="T57" fmla="*/ 8 h 27"/>
              <a:gd name="T58" fmla="*/ 27 w 27"/>
              <a:gd name="T59" fmla="*/ 11 h 27"/>
              <a:gd name="T60" fmla="*/ 26 w 27"/>
              <a:gd name="T61" fmla="*/ 13 h 27"/>
              <a:gd name="T62" fmla="*/ 15 w 27"/>
              <a:gd name="T63" fmla="*/ 8 h 27"/>
              <a:gd name="T64" fmla="*/ 27 w 27"/>
              <a:gd name="T65" fmla="*/ 11 h 27"/>
              <a:gd name="T66" fmla="*/ 3 w 27"/>
              <a:gd name="T67" fmla="*/ 27 h 27"/>
              <a:gd name="T68" fmla="*/ 1 w 27"/>
              <a:gd name="T69" fmla="*/ 15 h 27"/>
              <a:gd name="T70" fmla="*/ 11 w 27"/>
              <a:gd name="T7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27">
                <a:moveTo>
                  <a:pt x="25" y="15"/>
                </a:moveTo>
                <a:cubicBezTo>
                  <a:pt x="25" y="25"/>
                  <a:pt x="25" y="25"/>
                  <a:pt x="25" y="25"/>
                </a:cubicBezTo>
                <a:cubicBezTo>
                  <a:pt x="25" y="26"/>
                  <a:pt x="24" y="27"/>
                  <a:pt x="23" y="27"/>
                </a:cubicBezTo>
                <a:cubicBezTo>
                  <a:pt x="15" y="27"/>
                  <a:pt x="15" y="27"/>
                  <a:pt x="15" y="27"/>
                </a:cubicBezTo>
                <a:cubicBezTo>
                  <a:pt x="15" y="15"/>
                  <a:pt x="15" y="15"/>
                  <a:pt x="15" y="15"/>
                </a:cubicBezTo>
                <a:cubicBezTo>
                  <a:pt x="25" y="15"/>
                  <a:pt x="25" y="15"/>
                  <a:pt x="25" y="15"/>
                </a:cubicBezTo>
                <a:close/>
                <a:moveTo>
                  <a:pt x="12" y="3"/>
                </a:moveTo>
                <a:cubicBezTo>
                  <a:pt x="14" y="3"/>
                  <a:pt x="14" y="3"/>
                  <a:pt x="14" y="3"/>
                </a:cubicBezTo>
                <a:cubicBezTo>
                  <a:pt x="15" y="3"/>
                  <a:pt x="16" y="4"/>
                  <a:pt x="16" y="5"/>
                </a:cubicBezTo>
                <a:cubicBezTo>
                  <a:pt x="16" y="6"/>
                  <a:pt x="16" y="6"/>
                  <a:pt x="16" y="6"/>
                </a:cubicBezTo>
                <a:cubicBezTo>
                  <a:pt x="16" y="7"/>
                  <a:pt x="15" y="7"/>
                  <a:pt x="14" y="7"/>
                </a:cubicBezTo>
                <a:cubicBezTo>
                  <a:pt x="12" y="7"/>
                  <a:pt x="12" y="7"/>
                  <a:pt x="12" y="7"/>
                </a:cubicBezTo>
                <a:cubicBezTo>
                  <a:pt x="11" y="7"/>
                  <a:pt x="10" y="7"/>
                  <a:pt x="10" y="6"/>
                </a:cubicBezTo>
                <a:cubicBezTo>
                  <a:pt x="10" y="5"/>
                  <a:pt x="10" y="5"/>
                  <a:pt x="10" y="5"/>
                </a:cubicBezTo>
                <a:cubicBezTo>
                  <a:pt x="10" y="4"/>
                  <a:pt x="11" y="3"/>
                  <a:pt x="12" y="3"/>
                </a:cubicBezTo>
                <a:close/>
                <a:moveTo>
                  <a:pt x="12" y="4"/>
                </a:moveTo>
                <a:cubicBezTo>
                  <a:pt x="12" y="4"/>
                  <a:pt x="11" y="4"/>
                  <a:pt x="11" y="5"/>
                </a:cubicBezTo>
                <a:cubicBezTo>
                  <a:pt x="11" y="5"/>
                  <a:pt x="11" y="5"/>
                  <a:pt x="11" y="5"/>
                </a:cubicBezTo>
                <a:cubicBezTo>
                  <a:pt x="11" y="5"/>
                  <a:pt x="12" y="5"/>
                  <a:pt x="12" y="5"/>
                </a:cubicBezTo>
                <a:cubicBezTo>
                  <a:pt x="14" y="5"/>
                  <a:pt x="14" y="5"/>
                  <a:pt x="14" y="5"/>
                </a:cubicBezTo>
                <a:cubicBezTo>
                  <a:pt x="15" y="5"/>
                  <a:pt x="15" y="5"/>
                  <a:pt x="15" y="5"/>
                </a:cubicBezTo>
                <a:cubicBezTo>
                  <a:pt x="15" y="5"/>
                  <a:pt x="15" y="5"/>
                  <a:pt x="15" y="5"/>
                </a:cubicBezTo>
                <a:cubicBezTo>
                  <a:pt x="15" y="4"/>
                  <a:pt x="15" y="4"/>
                  <a:pt x="14" y="4"/>
                </a:cubicBezTo>
                <a:cubicBezTo>
                  <a:pt x="12" y="4"/>
                  <a:pt x="12" y="4"/>
                  <a:pt x="12" y="4"/>
                </a:cubicBezTo>
                <a:close/>
                <a:moveTo>
                  <a:pt x="1" y="5"/>
                </a:moveTo>
                <a:cubicBezTo>
                  <a:pt x="1" y="6"/>
                  <a:pt x="2" y="7"/>
                  <a:pt x="3" y="7"/>
                </a:cubicBezTo>
                <a:cubicBezTo>
                  <a:pt x="8" y="7"/>
                  <a:pt x="8" y="7"/>
                  <a:pt x="8" y="7"/>
                </a:cubicBezTo>
                <a:cubicBezTo>
                  <a:pt x="10" y="7"/>
                  <a:pt x="11" y="5"/>
                  <a:pt x="9" y="4"/>
                </a:cubicBezTo>
                <a:cubicBezTo>
                  <a:pt x="6" y="2"/>
                  <a:pt x="1" y="0"/>
                  <a:pt x="1" y="5"/>
                </a:cubicBezTo>
                <a:close/>
                <a:moveTo>
                  <a:pt x="3" y="5"/>
                </a:moveTo>
                <a:cubicBezTo>
                  <a:pt x="2" y="5"/>
                  <a:pt x="2" y="4"/>
                  <a:pt x="2" y="4"/>
                </a:cubicBezTo>
                <a:cubicBezTo>
                  <a:pt x="2" y="3"/>
                  <a:pt x="4" y="3"/>
                  <a:pt x="5" y="3"/>
                </a:cubicBezTo>
                <a:cubicBezTo>
                  <a:pt x="6" y="3"/>
                  <a:pt x="8" y="4"/>
                  <a:pt x="8" y="4"/>
                </a:cubicBezTo>
                <a:cubicBezTo>
                  <a:pt x="9" y="4"/>
                  <a:pt x="9" y="5"/>
                  <a:pt x="9" y="5"/>
                </a:cubicBezTo>
                <a:cubicBezTo>
                  <a:pt x="8" y="6"/>
                  <a:pt x="6" y="4"/>
                  <a:pt x="5" y="4"/>
                </a:cubicBezTo>
                <a:cubicBezTo>
                  <a:pt x="5" y="4"/>
                  <a:pt x="4" y="4"/>
                  <a:pt x="4" y="4"/>
                </a:cubicBezTo>
                <a:cubicBezTo>
                  <a:pt x="4" y="4"/>
                  <a:pt x="3" y="4"/>
                  <a:pt x="3" y="5"/>
                </a:cubicBezTo>
                <a:cubicBezTo>
                  <a:pt x="3" y="5"/>
                  <a:pt x="3" y="5"/>
                  <a:pt x="3" y="5"/>
                </a:cubicBezTo>
                <a:close/>
                <a:moveTo>
                  <a:pt x="25" y="5"/>
                </a:moveTo>
                <a:cubicBezTo>
                  <a:pt x="25" y="0"/>
                  <a:pt x="20" y="2"/>
                  <a:pt x="17" y="4"/>
                </a:cubicBezTo>
                <a:cubicBezTo>
                  <a:pt x="16" y="5"/>
                  <a:pt x="16" y="7"/>
                  <a:pt x="18" y="7"/>
                </a:cubicBezTo>
                <a:cubicBezTo>
                  <a:pt x="23" y="7"/>
                  <a:pt x="23" y="7"/>
                  <a:pt x="23" y="7"/>
                </a:cubicBezTo>
                <a:cubicBezTo>
                  <a:pt x="24" y="7"/>
                  <a:pt x="25" y="6"/>
                  <a:pt x="25" y="5"/>
                </a:cubicBezTo>
                <a:close/>
                <a:moveTo>
                  <a:pt x="23" y="5"/>
                </a:moveTo>
                <a:cubicBezTo>
                  <a:pt x="23" y="5"/>
                  <a:pt x="23" y="5"/>
                  <a:pt x="23" y="5"/>
                </a:cubicBezTo>
                <a:cubicBezTo>
                  <a:pt x="23" y="4"/>
                  <a:pt x="23" y="4"/>
                  <a:pt x="23" y="4"/>
                </a:cubicBezTo>
                <a:cubicBezTo>
                  <a:pt x="22" y="4"/>
                  <a:pt x="22" y="4"/>
                  <a:pt x="22" y="4"/>
                </a:cubicBezTo>
                <a:cubicBezTo>
                  <a:pt x="21" y="4"/>
                  <a:pt x="18" y="6"/>
                  <a:pt x="17" y="5"/>
                </a:cubicBezTo>
                <a:cubicBezTo>
                  <a:pt x="17" y="5"/>
                  <a:pt x="17" y="4"/>
                  <a:pt x="18" y="4"/>
                </a:cubicBezTo>
                <a:cubicBezTo>
                  <a:pt x="18" y="4"/>
                  <a:pt x="20" y="3"/>
                  <a:pt x="21" y="3"/>
                </a:cubicBezTo>
                <a:cubicBezTo>
                  <a:pt x="23" y="3"/>
                  <a:pt x="24" y="3"/>
                  <a:pt x="24" y="4"/>
                </a:cubicBezTo>
                <a:cubicBezTo>
                  <a:pt x="24" y="4"/>
                  <a:pt x="24" y="5"/>
                  <a:pt x="23" y="5"/>
                </a:cubicBezTo>
                <a:close/>
                <a:moveTo>
                  <a:pt x="11" y="8"/>
                </a:moveTo>
                <a:cubicBezTo>
                  <a:pt x="11" y="13"/>
                  <a:pt x="11" y="13"/>
                  <a:pt x="11" y="13"/>
                </a:cubicBezTo>
                <a:cubicBezTo>
                  <a:pt x="0" y="13"/>
                  <a:pt x="0" y="13"/>
                  <a:pt x="0" y="13"/>
                </a:cubicBezTo>
                <a:cubicBezTo>
                  <a:pt x="0" y="13"/>
                  <a:pt x="0" y="13"/>
                  <a:pt x="0" y="13"/>
                </a:cubicBezTo>
                <a:cubicBezTo>
                  <a:pt x="0" y="12"/>
                  <a:pt x="0" y="11"/>
                  <a:pt x="0" y="11"/>
                </a:cubicBezTo>
                <a:cubicBezTo>
                  <a:pt x="0" y="10"/>
                  <a:pt x="1" y="8"/>
                  <a:pt x="2" y="8"/>
                </a:cubicBezTo>
                <a:cubicBezTo>
                  <a:pt x="5" y="8"/>
                  <a:pt x="8" y="8"/>
                  <a:pt x="11" y="8"/>
                </a:cubicBezTo>
                <a:close/>
                <a:moveTo>
                  <a:pt x="27" y="11"/>
                </a:moveTo>
                <a:cubicBezTo>
                  <a:pt x="27" y="11"/>
                  <a:pt x="27" y="12"/>
                  <a:pt x="27" y="13"/>
                </a:cubicBezTo>
                <a:cubicBezTo>
                  <a:pt x="27" y="13"/>
                  <a:pt x="26" y="13"/>
                  <a:pt x="26" y="13"/>
                </a:cubicBezTo>
                <a:cubicBezTo>
                  <a:pt x="15" y="13"/>
                  <a:pt x="15" y="13"/>
                  <a:pt x="15" y="13"/>
                </a:cubicBezTo>
                <a:cubicBezTo>
                  <a:pt x="15" y="8"/>
                  <a:pt x="15" y="8"/>
                  <a:pt x="15" y="8"/>
                </a:cubicBezTo>
                <a:cubicBezTo>
                  <a:pt x="18" y="8"/>
                  <a:pt x="21" y="8"/>
                  <a:pt x="24" y="8"/>
                </a:cubicBezTo>
                <a:cubicBezTo>
                  <a:pt x="25" y="8"/>
                  <a:pt x="27" y="10"/>
                  <a:pt x="27" y="11"/>
                </a:cubicBezTo>
                <a:close/>
                <a:moveTo>
                  <a:pt x="11" y="27"/>
                </a:moveTo>
                <a:cubicBezTo>
                  <a:pt x="3" y="27"/>
                  <a:pt x="3" y="27"/>
                  <a:pt x="3" y="27"/>
                </a:cubicBezTo>
                <a:cubicBezTo>
                  <a:pt x="2" y="27"/>
                  <a:pt x="1" y="26"/>
                  <a:pt x="1" y="25"/>
                </a:cubicBezTo>
                <a:cubicBezTo>
                  <a:pt x="1" y="15"/>
                  <a:pt x="1" y="15"/>
                  <a:pt x="1" y="15"/>
                </a:cubicBezTo>
                <a:cubicBezTo>
                  <a:pt x="11" y="15"/>
                  <a:pt x="11" y="15"/>
                  <a:pt x="11" y="15"/>
                </a:cubicBezTo>
                <a:lnTo>
                  <a:pt x="11" y="2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5" name="Freeform 221"/>
          <p:cNvSpPr>
            <a:spLocks noEditPoints="1"/>
          </p:cNvSpPr>
          <p:nvPr/>
        </p:nvSpPr>
        <p:spPr bwMode="auto">
          <a:xfrm>
            <a:off x="8723118" y="4386543"/>
            <a:ext cx="298614" cy="258799"/>
          </a:xfrm>
          <a:custGeom>
            <a:avLst/>
            <a:gdLst>
              <a:gd name="T0" fmla="*/ 3 w 31"/>
              <a:gd name="T1" fmla="*/ 7 h 27"/>
              <a:gd name="T2" fmla="*/ 0 w 31"/>
              <a:gd name="T3" fmla="*/ 23 h 27"/>
              <a:gd name="T4" fmla="*/ 4 w 31"/>
              <a:gd name="T5" fmla="*/ 27 h 27"/>
              <a:gd name="T6" fmla="*/ 26 w 31"/>
              <a:gd name="T7" fmla="*/ 27 h 27"/>
              <a:gd name="T8" fmla="*/ 31 w 31"/>
              <a:gd name="T9" fmla="*/ 23 h 27"/>
              <a:gd name="T10" fmla="*/ 28 w 31"/>
              <a:gd name="T11" fmla="*/ 7 h 27"/>
              <a:gd name="T12" fmla="*/ 27 w 31"/>
              <a:gd name="T13" fmla="*/ 7 h 27"/>
              <a:gd name="T14" fmla="*/ 18 w 31"/>
              <a:gd name="T15" fmla="*/ 6 h 27"/>
              <a:gd name="T16" fmla="*/ 19 w 31"/>
              <a:gd name="T17" fmla="*/ 4 h 27"/>
              <a:gd name="T18" fmla="*/ 19 w 31"/>
              <a:gd name="T19" fmla="*/ 4 h 27"/>
              <a:gd name="T20" fmla="*/ 20 w 31"/>
              <a:gd name="T21" fmla="*/ 4 h 27"/>
              <a:gd name="T22" fmla="*/ 22 w 31"/>
              <a:gd name="T23" fmla="*/ 3 h 27"/>
              <a:gd name="T24" fmla="*/ 22 w 31"/>
              <a:gd name="T25" fmla="*/ 2 h 27"/>
              <a:gd name="T26" fmla="*/ 20 w 31"/>
              <a:gd name="T27" fmla="*/ 0 h 27"/>
              <a:gd name="T28" fmla="*/ 18 w 31"/>
              <a:gd name="T29" fmla="*/ 0 h 27"/>
              <a:gd name="T30" fmla="*/ 16 w 31"/>
              <a:gd name="T31" fmla="*/ 2 h 27"/>
              <a:gd name="T32" fmla="*/ 16 w 31"/>
              <a:gd name="T33" fmla="*/ 3 h 27"/>
              <a:gd name="T34" fmla="*/ 17 w 31"/>
              <a:gd name="T35" fmla="*/ 4 h 27"/>
              <a:gd name="T36" fmla="*/ 16 w 31"/>
              <a:gd name="T37" fmla="*/ 5 h 27"/>
              <a:gd name="T38" fmla="*/ 15 w 31"/>
              <a:gd name="T39" fmla="*/ 4 h 27"/>
              <a:gd name="T40" fmla="*/ 15 w 31"/>
              <a:gd name="T41" fmla="*/ 3 h 27"/>
              <a:gd name="T42" fmla="*/ 15 w 31"/>
              <a:gd name="T43" fmla="*/ 2 h 27"/>
              <a:gd name="T44" fmla="*/ 14 w 31"/>
              <a:gd name="T45" fmla="*/ 0 h 27"/>
              <a:gd name="T46" fmla="*/ 11 w 31"/>
              <a:gd name="T47" fmla="*/ 0 h 27"/>
              <a:gd name="T48" fmla="*/ 10 w 31"/>
              <a:gd name="T49" fmla="*/ 2 h 27"/>
              <a:gd name="T50" fmla="*/ 10 w 31"/>
              <a:gd name="T51" fmla="*/ 3 h 27"/>
              <a:gd name="T52" fmla="*/ 11 w 31"/>
              <a:gd name="T53" fmla="*/ 4 h 27"/>
              <a:gd name="T54" fmla="*/ 12 w 31"/>
              <a:gd name="T55" fmla="*/ 4 h 27"/>
              <a:gd name="T56" fmla="*/ 12 w 31"/>
              <a:gd name="T57" fmla="*/ 4 h 27"/>
              <a:gd name="T58" fmla="*/ 13 w 31"/>
              <a:gd name="T59" fmla="*/ 6 h 27"/>
              <a:gd name="T60" fmla="*/ 3 w 31"/>
              <a:gd name="T61" fmla="*/ 7 h 27"/>
              <a:gd name="T62" fmla="*/ 3 w 31"/>
              <a:gd name="T63" fmla="*/ 7 h 27"/>
              <a:gd name="T64" fmla="*/ 18 w 31"/>
              <a:gd name="T65" fmla="*/ 1 h 27"/>
              <a:gd name="T66" fmla="*/ 20 w 31"/>
              <a:gd name="T67" fmla="*/ 1 h 27"/>
              <a:gd name="T68" fmla="*/ 21 w 31"/>
              <a:gd name="T69" fmla="*/ 2 h 27"/>
              <a:gd name="T70" fmla="*/ 21 w 31"/>
              <a:gd name="T71" fmla="*/ 2 h 27"/>
              <a:gd name="T72" fmla="*/ 20 w 31"/>
              <a:gd name="T73" fmla="*/ 2 h 27"/>
              <a:gd name="T74" fmla="*/ 18 w 31"/>
              <a:gd name="T75" fmla="*/ 2 h 27"/>
              <a:gd name="T76" fmla="*/ 17 w 31"/>
              <a:gd name="T77" fmla="*/ 2 h 27"/>
              <a:gd name="T78" fmla="*/ 17 w 31"/>
              <a:gd name="T79" fmla="*/ 2 h 27"/>
              <a:gd name="T80" fmla="*/ 18 w 31"/>
              <a:gd name="T81" fmla="*/ 1 h 27"/>
              <a:gd name="T82" fmla="*/ 11 w 31"/>
              <a:gd name="T83" fmla="*/ 1 h 27"/>
              <a:gd name="T84" fmla="*/ 14 w 31"/>
              <a:gd name="T85" fmla="*/ 1 h 27"/>
              <a:gd name="T86" fmla="*/ 14 w 31"/>
              <a:gd name="T87" fmla="*/ 2 h 27"/>
              <a:gd name="T88" fmla="*/ 14 w 31"/>
              <a:gd name="T89" fmla="*/ 2 h 27"/>
              <a:gd name="T90" fmla="*/ 14 w 31"/>
              <a:gd name="T91" fmla="*/ 2 h 27"/>
              <a:gd name="T92" fmla="*/ 11 w 31"/>
              <a:gd name="T93" fmla="*/ 2 h 27"/>
              <a:gd name="T94" fmla="*/ 10 w 31"/>
              <a:gd name="T95" fmla="*/ 2 h 27"/>
              <a:gd name="T96" fmla="*/ 10 w 31"/>
              <a:gd name="T97" fmla="*/ 2 h 27"/>
              <a:gd name="T98" fmla="*/ 11 w 31"/>
              <a:gd name="T99" fmla="*/ 1 h 27"/>
              <a:gd name="T100" fmla="*/ 4 w 31"/>
              <a:gd name="T101" fmla="*/ 9 h 27"/>
              <a:gd name="T102" fmla="*/ 5 w 31"/>
              <a:gd name="T103" fmla="*/ 8 h 27"/>
              <a:gd name="T104" fmla="*/ 26 w 31"/>
              <a:gd name="T105" fmla="*/ 8 h 27"/>
              <a:gd name="T106" fmla="*/ 26 w 31"/>
              <a:gd name="T107" fmla="*/ 9 h 27"/>
              <a:gd name="T108" fmla="*/ 27 w 31"/>
              <a:gd name="T109" fmla="*/ 10 h 27"/>
              <a:gd name="T110" fmla="*/ 26 w 31"/>
              <a:gd name="T111" fmla="*/ 10 h 27"/>
              <a:gd name="T112" fmla="*/ 26 w 31"/>
              <a:gd name="T113" fmla="*/ 11 h 27"/>
              <a:gd name="T114" fmla="*/ 5 w 31"/>
              <a:gd name="T115" fmla="*/ 11 h 27"/>
              <a:gd name="T116" fmla="*/ 4 w 31"/>
              <a:gd name="T117" fmla="*/ 10 h 27"/>
              <a:gd name="T118" fmla="*/ 4 w 31"/>
              <a:gd name="T119" fmla="*/ 10 h 27"/>
              <a:gd name="T120" fmla="*/ 4 w 31"/>
              <a:gd name="T12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7">
                <a:moveTo>
                  <a:pt x="3" y="7"/>
                </a:moveTo>
                <a:cubicBezTo>
                  <a:pt x="2" y="13"/>
                  <a:pt x="0" y="18"/>
                  <a:pt x="0" y="23"/>
                </a:cubicBezTo>
                <a:cubicBezTo>
                  <a:pt x="0" y="25"/>
                  <a:pt x="2" y="27"/>
                  <a:pt x="4" y="27"/>
                </a:cubicBezTo>
                <a:cubicBezTo>
                  <a:pt x="26" y="27"/>
                  <a:pt x="26" y="27"/>
                  <a:pt x="26" y="27"/>
                </a:cubicBezTo>
                <a:cubicBezTo>
                  <a:pt x="29" y="27"/>
                  <a:pt x="31" y="25"/>
                  <a:pt x="31" y="23"/>
                </a:cubicBezTo>
                <a:cubicBezTo>
                  <a:pt x="31" y="18"/>
                  <a:pt x="28" y="13"/>
                  <a:pt x="28" y="7"/>
                </a:cubicBezTo>
                <a:cubicBezTo>
                  <a:pt x="28" y="7"/>
                  <a:pt x="28" y="7"/>
                  <a:pt x="27" y="7"/>
                </a:cubicBezTo>
                <a:cubicBezTo>
                  <a:pt x="26" y="6"/>
                  <a:pt x="22" y="6"/>
                  <a:pt x="18" y="6"/>
                </a:cubicBezTo>
                <a:cubicBezTo>
                  <a:pt x="19" y="4"/>
                  <a:pt x="19" y="4"/>
                  <a:pt x="19" y="4"/>
                </a:cubicBezTo>
                <a:cubicBezTo>
                  <a:pt x="19" y="4"/>
                  <a:pt x="19" y="4"/>
                  <a:pt x="19" y="4"/>
                </a:cubicBezTo>
                <a:cubicBezTo>
                  <a:pt x="20" y="4"/>
                  <a:pt x="20" y="4"/>
                  <a:pt x="20" y="4"/>
                </a:cubicBezTo>
                <a:cubicBezTo>
                  <a:pt x="21" y="4"/>
                  <a:pt x="22" y="4"/>
                  <a:pt x="22" y="3"/>
                </a:cubicBezTo>
                <a:cubicBezTo>
                  <a:pt x="22" y="2"/>
                  <a:pt x="22" y="2"/>
                  <a:pt x="22" y="2"/>
                </a:cubicBezTo>
                <a:cubicBezTo>
                  <a:pt x="22" y="1"/>
                  <a:pt x="21" y="0"/>
                  <a:pt x="20" y="0"/>
                </a:cubicBezTo>
                <a:cubicBezTo>
                  <a:pt x="18" y="0"/>
                  <a:pt x="18" y="0"/>
                  <a:pt x="18" y="0"/>
                </a:cubicBezTo>
                <a:cubicBezTo>
                  <a:pt x="17" y="0"/>
                  <a:pt x="16" y="1"/>
                  <a:pt x="16" y="2"/>
                </a:cubicBezTo>
                <a:cubicBezTo>
                  <a:pt x="16" y="3"/>
                  <a:pt x="16" y="3"/>
                  <a:pt x="16" y="3"/>
                </a:cubicBezTo>
                <a:cubicBezTo>
                  <a:pt x="16" y="3"/>
                  <a:pt x="16" y="4"/>
                  <a:pt x="17" y="4"/>
                </a:cubicBezTo>
                <a:cubicBezTo>
                  <a:pt x="16" y="5"/>
                  <a:pt x="16" y="5"/>
                  <a:pt x="16" y="5"/>
                </a:cubicBezTo>
                <a:cubicBezTo>
                  <a:pt x="15" y="4"/>
                  <a:pt x="15" y="4"/>
                  <a:pt x="15" y="4"/>
                </a:cubicBezTo>
                <a:cubicBezTo>
                  <a:pt x="15" y="4"/>
                  <a:pt x="15" y="3"/>
                  <a:pt x="15" y="3"/>
                </a:cubicBezTo>
                <a:cubicBezTo>
                  <a:pt x="15" y="2"/>
                  <a:pt x="15" y="2"/>
                  <a:pt x="15" y="2"/>
                </a:cubicBezTo>
                <a:cubicBezTo>
                  <a:pt x="15" y="1"/>
                  <a:pt x="14" y="0"/>
                  <a:pt x="14" y="0"/>
                </a:cubicBezTo>
                <a:cubicBezTo>
                  <a:pt x="11" y="0"/>
                  <a:pt x="11" y="0"/>
                  <a:pt x="11" y="0"/>
                </a:cubicBezTo>
                <a:cubicBezTo>
                  <a:pt x="10" y="0"/>
                  <a:pt x="10" y="1"/>
                  <a:pt x="10" y="2"/>
                </a:cubicBezTo>
                <a:cubicBezTo>
                  <a:pt x="10" y="3"/>
                  <a:pt x="10" y="3"/>
                  <a:pt x="10" y="3"/>
                </a:cubicBezTo>
                <a:cubicBezTo>
                  <a:pt x="10" y="4"/>
                  <a:pt x="10" y="4"/>
                  <a:pt x="11" y="4"/>
                </a:cubicBezTo>
                <a:cubicBezTo>
                  <a:pt x="12" y="4"/>
                  <a:pt x="12" y="4"/>
                  <a:pt x="12" y="4"/>
                </a:cubicBezTo>
                <a:cubicBezTo>
                  <a:pt x="12" y="4"/>
                  <a:pt x="12" y="4"/>
                  <a:pt x="12" y="4"/>
                </a:cubicBezTo>
                <a:cubicBezTo>
                  <a:pt x="13" y="6"/>
                  <a:pt x="13" y="6"/>
                  <a:pt x="13" y="6"/>
                </a:cubicBezTo>
                <a:cubicBezTo>
                  <a:pt x="9" y="6"/>
                  <a:pt x="5" y="6"/>
                  <a:pt x="3" y="7"/>
                </a:cubicBezTo>
                <a:cubicBezTo>
                  <a:pt x="3" y="7"/>
                  <a:pt x="3" y="7"/>
                  <a:pt x="3" y="7"/>
                </a:cubicBezTo>
                <a:close/>
                <a:moveTo>
                  <a:pt x="18" y="1"/>
                </a:moveTo>
                <a:cubicBezTo>
                  <a:pt x="20" y="1"/>
                  <a:pt x="20" y="1"/>
                  <a:pt x="20" y="1"/>
                </a:cubicBezTo>
                <a:cubicBezTo>
                  <a:pt x="20" y="1"/>
                  <a:pt x="21" y="1"/>
                  <a:pt x="21" y="2"/>
                </a:cubicBezTo>
                <a:cubicBezTo>
                  <a:pt x="21" y="2"/>
                  <a:pt x="21" y="2"/>
                  <a:pt x="21" y="2"/>
                </a:cubicBezTo>
                <a:cubicBezTo>
                  <a:pt x="21" y="2"/>
                  <a:pt x="20" y="2"/>
                  <a:pt x="20" y="2"/>
                </a:cubicBezTo>
                <a:cubicBezTo>
                  <a:pt x="18" y="2"/>
                  <a:pt x="18" y="2"/>
                  <a:pt x="18" y="2"/>
                </a:cubicBezTo>
                <a:cubicBezTo>
                  <a:pt x="17" y="2"/>
                  <a:pt x="17" y="2"/>
                  <a:pt x="17" y="2"/>
                </a:cubicBezTo>
                <a:cubicBezTo>
                  <a:pt x="17" y="2"/>
                  <a:pt x="17" y="2"/>
                  <a:pt x="17" y="2"/>
                </a:cubicBezTo>
                <a:cubicBezTo>
                  <a:pt x="17" y="1"/>
                  <a:pt x="17" y="1"/>
                  <a:pt x="18" y="1"/>
                </a:cubicBezTo>
                <a:close/>
                <a:moveTo>
                  <a:pt x="11" y="1"/>
                </a:moveTo>
                <a:cubicBezTo>
                  <a:pt x="14" y="1"/>
                  <a:pt x="14" y="1"/>
                  <a:pt x="14" y="1"/>
                </a:cubicBezTo>
                <a:cubicBezTo>
                  <a:pt x="14" y="1"/>
                  <a:pt x="14" y="1"/>
                  <a:pt x="14" y="2"/>
                </a:cubicBezTo>
                <a:cubicBezTo>
                  <a:pt x="14" y="2"/>
                  <a:pt x="14" y="2"/>
                  <a:pt x="14" y="2"/>
                </a:cubicBezTo>
                <a:cubicBezTo>
                  <a:pt x="14" y="2"/>
                  <a:pt x="14" y="2"/>
                  <a:pt x="14" y="2"/>
                </a:cubicBezTo>
                <a:cubicBezTo>
                  <a:pt x="11" y="2"/>
                  <a:pt x="11" y="2"/>
                  <a:pt x="11" y="2"/>
                </a:cubicBezTo>
                <a:cubicBezTo>
                  <a:pt x="11" y="2"/>
                  <a:pt x="10" y="2"/>
                  <a:pt x="10" y="2"/>
                </a:cubicBezTo>
                <a:cubicBezTo>
                  <a:pt x="10" y="2"/>
                  <a:pt x="10" y="2"/>
                  <a:pt x="10" y="2"/>
                </a:cubicBezTo>
                <a:cubicBezTo>
                  <a:pt x="10" y="1"/>
                  <a:pt x="11" y="1"/>
                  <a:pt x="11" y="1"/>
                </a:cubicBezTo>
                <a:close/>
                <a:moveTo>
                  <a:pt x="4" y="9"/>
                </a:moveTo>
                <a:cubicBezTo>
                  <a:pt x="4" y="8"/>
                  <a:pt x="4" y="8"/>
                  <a:pt x="5" y="8"/>
                </a:cubicBezTo>
                <a:cubicBezTo>
                  <a:pt x="9" y="7"/>
                  <a:pt x="22" y="7"/>
                  <a:pt x="26" y="8"/>
                </a:cubicBezTo>
                <a:cubicBezTo>
                  <a:pt x="26" y="8"/>
                  <a:pt x="26" y="8"/>
                  <a:pt x="26" y="9"/>
                </a:cubicBezTo>
                <a:cubicBezTo>
                  <a:pt x="27" y="9"/>
                  <a:pt x="27" y="9"/>
                  <a:pt x="27" y="10"/>
                </a:cubicBezTo>
                <a:cubicBezTo>
                  <a:pt x="27" y="10"/>
                  <a:pt x="27" y="10"/>
                  <a:pt x="26" y="10"/>
                </a:cubicBezTo>
                <a:cubicBezTo>
                  <a:pt x="26" y="10"/>
                  <a:pt x="26" y="11"/>
                  <a:pt x="26" y="11"/>
                </a:cubicBezTo>
                <a:cubicBezTo>
                  <a:pt x="5" y="11"/>
                  <a:pt x="5" y="11"/>
                  <a:pt x="5" y="11"/>
                </a:cubicBezTo>
                <a:cubicBezTo>
                  <a:pt x="5" y="11"/>
                  <a:pt x="4" y="10"/>
                  <a:pt x="4" y="10"/>
                </a:cubicBezTo>
                <a:cubicBezTo>
                  <a:pt x="4" y="10"/>
                  <a:pt x="4" y="10"/>
                  <a:pt x="4" y="10"/>
                </a:cubicBezTo>
                <a:cubicBezTo>
                  <a:pt x="4" y="9"/>
                  <a:pt x="4" y="9"/>
                  <a:pt x="4" y="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6" name="Freeform 222"/>
          <p:cNvSpPr>
            <a:spLocks noEditPoints="1"/>
          </p:cNvSpPr>
          <p:nvPr/>
        </p:nvSpPr>
        <p:spPr bwMode="auto">
          <a:xfrm>
            <a:off x="3742606" y="4357586"/>
            <a:ext cx="336619" cy="267847"/>
          </a:xfrm>
          <a:custGeom>
            <a:avLst/>
            <a:gdLst>
              <a:gd name="T0" fmla="*/ 26 w 35"/>
              <a:gd name="T1" fmla="*/ 1 h 28"/>
              <a:gd name="T2" fmla="*/ 16 w 35"/>
              <a:gd name="T3" fmla="*/ 9 h 28"/>
              <a:gd name="T4" fmla="*/ 16 w 35"/>
              <a:gd name="T5" fmla="*/ 12 h 28"/>
              <a:gd name="T6" fmla="*/ 26 w 35"/>
              <a:gd name="T7" fmla="*/ 3 h 28"/>
              <a:gd name="T8" fmla="*/ 8 w 35"/>
              <a:gd name="T9" fmla="*/ 16 h 28"/>
              <a:gd name="T10" fmla="*/ 8 w 35"/>
              <a:gd name="T11" fmla="*/ 24 h 28"/>
              <a:gd name="T12" fmla="*/ 10 w 35"/>
              <a:gd name="T13" fmla="*/ 24 h 28"/>
              <a:gd name="T14" fmla="*/ 10 w 35"/>
              <a:gd name="T15" fmla="*/ 16 h 28"/>
              <a:gd name="T16" fmla="*/ 8 w 35"/>
              <a:gd name="T17" fmla="*/ 16 h 28"/>
              <a:gd name="T18" fmla="*/ 14 w 35"/>
              <a:gd name="T19" fmla="*/ 24 h 28"/>
              <a:gd name="T20" fmla="*/ 15 w 35"/>
              <a:gd name="T21" fmla="*/ 24 h 28"/>
              <a:gd name="T22" fmla="*/ 16 w 35"/>
              <a:gd name="T23" fmla="*/ 16 h 28"/>
              <a:gd name="T24" fmla="*/ 14 w 35"/>
              <a:gd name="T25" fmla="*/ 16 h 28"/>
              <a:gd name="T26" fmla="*/ 27 w 35"/>
              <a:gd name="T27" fmla="*/ 16 h 28"/>
              <a:gd name="T28" fmla="*/ 27 w 35"/>
              <a:gd name="T29" fmla="*/ 24 h 28"/>
              <a:gd name="T30" fmla="*/ 25 w 35"/>
              <a:gd name="T31" fmla="*/ 24 h 28"/>
              <a:gd name="T32" fmla="*/ 25 w 35"/>
              <a:gd name="T33" fmla="*/ 16 h 28"/>
              <a:gd name="T34" fmla="*/ 27 w 35"/>
              <a:gd name="T35" fmla="*/ 16 h 28"/>
              <a:gd name="T36" fmla="*/ 21 w 35"/>
              <a:gd name="T37" fmla="*/ 24 h 28"/>
              <a:gd name="T38" fmla="*/ 20 w 35"/>
              <a:gd name="T39" fmla="*/ 24 h 28"/>
              <a:gd name="T40" fmla="*/ 19 w 35"/>
              <a:gd name="T41" fmla="*/ 16 h 28"/>
              <a:gd name="T42" fmla="*/ 21 w 35"/>
              <a:gd name="T43" fmla="*/ 16 h 28"/>
              <a:gd name="T44" fmla="*/ 32 w 35"/>
              <a:gd name="T45" fmla="*/ 26 h 28"/>
              <a:gd name="T46" fmla="*/ 6 w 35"/>
              <a:gd name="T47" fmla="*/ 28 h 28"/>
              <a:gd name="T48" fmla="*/ 2 w 35"/>
              <a:gd name="T49" fmla="*/ 15 h 28"/>
              <a:gd name="T50" fmla="*/ 0 w 35"/>
              <a:gd name="T51" fmla="*/ 12 h 28"/>
              <a:gd name="T52" fmla="*/ 14 w 35"/>
              <a:gd name="T53" fmla="*/ 10 h 28"/>
              <a:gd name="T54" fmla="*/ 15 w 35"/>
              <a:gd name="T55" fmla="*/ 13 h 28"/>
              <a:gd name="T56" fmla="*/ 15 w 35"/>
              <a:gd name="T57" fmla="*/ 13 h 28"/>
              <a:gd name="T58" fmla="*/ 19 w 35"/>
              <a:gd name="T59" fmla="*/ 13 h 28"/>
              <a:gd name="T60" fmla="*/ 22 w 35"/>
              <a:gd name="T61" fmla="*/ 10 h 28"/>
              <a:gd name="T62" fmla="*/ 35 w 35"/>
              <a:gd name="T63" fmla="*/ 12 h 28"/>
              <a:gd name="T64" fmla="*/ 33 w 35"/>
              <a:gd name="T6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1"/>
                </a:moveTo>
                <a:cubicBezTo>
                  <a:pt x="26" y="1"/>
                  <a:pt x="26" y="1"/>
                  <a:pt x="26" y="1"/>
                </a:cubicBezTo>
                <a:cubicBezTo>
                  <a:pt x="26" y="0"/>
                  <a:pt x="25" y="0"/>
                  <a:pt x="24" y="1"/>
                </a:cubicBezTo>
                <a:cubicBezTo>
                  <a:pt x="16" y="9"/>
                  <a:pt x="16" y="9"/>
                  <a:pt x="16" y="9"/>
                </a:cubicBezTo>
                <a:cubicBezTo>
                  <a:pt x="15" y="10"/>
                  <a:pt x="15" y="11"/>
                  <a:pt x="16" y="12"/>
                </a:cubicBezTo>
                <a:cubicBezTo>
                  <a:pt x="16" y="12"/>
                  <a:pt x="16" y="12"/>
                  <a:pt x="16" y="12"/>
                </a:cubicBezTo>
                <a:cubicBezTo>
                  <a:pt x="16" y="12"/>
                  <a:pt x="18" y="12"/>
                  <a:pt x="18" y="12"/>
                </a:cubicBezTo>
                <a:cubicBezTo>
                  <a:pt x="26" y="3"/>
                  <a:pt x="26" y="3"/>
                  <a:pt x="26" y="3"/>
                </a:cubicBezTo>
                <a:cubicBezTo>
                  <a:pt x="27" y="3"/>
                  <a:pt x="27" y="2"/>
                  <a:pt x="26" y="1"/>
                </a:cubicBezTo>
                <a:close/>
                <a:moveTo>
                  <a:pt x="8" y="16"/>
                </a:moveTo>
                <a:cubicBezTo>
                  <a:pt x="8" y="24"/>
                  <a:pt x="8" y="24"/>
                  <a:pt x="8" y="24"/>
                </a:cubicBezTo>
                <a:cubicBezTo>
                  <a:pt x="8" y="24"/>
                  <a:pt x="8" y="24"/>
                  <a:pt x="8" y="24"/>
                </a:cubicBezTo>
                <a:cubicBezTo>
                  <a:pt x="10" y="24"/>
                  <a:pt x="10" y="24"/>
                  <a:pt x="10" y="24"/>
                </a:cubicBezTo>
                <a:cubicBezTo>
                  <a:pt x="10" y="24"/>
                  <a:pt x="10" y="24"/>
                  <a:pt x="10" y="24"/>
                </a:cubicBezTo>
                <a:cubicBezTo>
                  <a:pt x="10" y="16"/>
                  <a:pt x="10" y="16"/>
                  <a:pt x="10" y="16"/>
                </a:cubicBezTo>
                <a:cubicBezTo>
                  <a:pt x="10" y="16"/>
                  <a:pt x="10" y="16"/>
                  <a:pt x="10" y="16"/>
                </a:cubicBezTo>
                <a:cubicBezTo>
                  <a:pt x="8" y="16"/>
                  <a:pt x="8" y="16"/>
                  <a:pt x="8" y="16"/>
                </a:cubicBezTo>
                <a:cubicBezTo>
                  <a:pt x="8" y="16"/>
                  <a:pt x="8" y="16"/>
                  <a:pt x="8" y="16"/>
                </a:cubicBezTo>
                <a:close/>
                <a:moveTo>
                  <a:pt x="14" y="16"/>
                </a:moveTo>
                <a:cubicBezTo>
                  <a:pt x="14" y="24"/>
                  <a:pt x="14" y="24"/>
                  <a:pt x="14" y="24"/>
                </a:cubicBezTo>
                <a:cubicBezTo>
                  <a:pt x="14" y="24"/>
                  <a:pt x="14" y="24"/>
                  <a:pt x="14" y="24"/>
                </a:cubicBezTo>
                <a:cubicBezTo>
                  <a:pt x="15" y="24"/>
                  <a:pt x="15" y="24"/>
                  <a:pt x="15" y="24"/>
                </a:cubicBezTo>
                <a:cubicBezTo>
                  <a:pt x="16" y="24"/>
                  <a:pt x="16" y="24"/>
                  <a:pt x="16" y="24"/>
                </a:cubicBezTo>
                <a:cubicBezTo>
                  <a:pt x="16" y="16"/>
                  <a:pt x="16" y="16"/>
                  <a:pt x="16" y="16"/>
                </a:cubicBezTo>
                <a:cubicBezTo>
                  <a:pt x="16" y="16"/>
                  <a:pt x="16" y="16"/>
                  <a:pt x="15" y="16"/>
                </a:cubicBezTo>
                <a:cubicBezTo>
                  <a:pt x="14" y="16"/>
                  <a:pt x="14" y="16"/>
                  <a:pt x="14" y="16"/>
                </a:cubicBezTo>
                <a:cubicBezTo>
                  <a:pt x="14" y="16"/>
                  <a:pt x="14" y="16"/>
                  <a:pt x="14" y="16"/>
                </a:cubicBezTo>
                <a:close/>
                <a:moveTo>
                  <a:pt x="27" y="16"/>
                </a:moveTo>
                <a:cubicBezTo>
                  <a:pt x="27" y="24"/>
                  <a:pt x="27" y="24"/>
                  <a:pt x="27" y="24"/>
                </a:cubicBezTo>
                <a:cubicBezTo>
                  <a:pt x="27" y="24"/>
                  <a:pt x="27" y="24"/>
                  <a:pt x="27" y="24"/>
                </a:cubicBezTo>
                <a:cubicBezTo>
                  <a:pt x="25" y="24"/>
                  <a:pt x="25" y="24"/>
                  <a:pt x="25" y="24"/>
                </a:cubicBezTo>
                <a:cubicBezTo>
                  <a:pt x="25" y="24"/>
                  <a:pt x="25" y="24"/>
                  <a:pt x="25" y="24"/>
                </a:cubicBezTo>
                <a:cubicBezTo>
                  <a:pt x="25" y="16"/>
                  <a:pt x="25" y="16"/>
                  <a:pt x="25" y="16"/>
                </a:cubicBezTo>
                <a:cubicBezTo>
                  <a:pt x="25" y="16"/>
                  <a:pt x="25" y="16"/>
                  <a:pt x="25" y="16"/>
                </a:cubicBezTo>
                <a:cubicBezTo>
                  <a:pt x="27" y="16"/>
                  <a:pt x="27" y="16"/>
                  <a:pt x="27" y="16"/>
                </a:cubicBezTo>
                <a:cubicBezTo>
                  <a:pt x="27" y="16"/>
                  <a:pt x="27" y="16"/>
                  <a:pt x="27" y="16"/>
                </a:cubicBezTo>
                <a:close/>
                <a:moveTo>
                  <a:pt x="21" y="16"/>
                </a:moveTo>
                <a:cubicBezTo>
                  <a:pt x="21" y="24"/>
                  <a:pt x="21" y="24"/>
                  <a:pt x="21" y="24"/>
                </a:cubicBezTo>
                <a:cubicBezTo>
                  <a:pt x="21" y="24"/>
                  <a:pt x="21" y="24"/>
                  <a:pt x="21" y="24"/>
                </a:cubicBezTo>
                <a:cubicBezTo>
                  <a:pt x="20" y="24"/>
                  <a:pt x="20" y="24"/>
                  <a:pt x="20" y="24"/>
                </a:cubicBezTo>
                <a:cubicBezTo>
                  <a:pt x="19" y="24"/>
                  <a:pt x="19" y="24"/>
                  <a:pt x="19" y="24"/>
                </a:cubicBezTo>
                <a:cubicBezTo>
                  <a:pt x="19" y="16"/>
                  <a:pt x="19" y="16"/>
                  <a:pt x="19" y="16"/>
                </a:cubicBezTo>
                <a:cubicBezTo>
                  <a:pt x="19" y="16"/>
                  <a:pt x="19" y="16"/>
                  <a:pt x="20" y="16"/>
                </a:cubicBezTo>
                <a:cubicBezTo>
                  <a:pt x="21" y="16"/>
                  <a:pt x="21" y="16"/>
                  <a:pt x="21" y="16"/>
                </a:cubicBezTo>
                <a:cubicBezTo>
                  <a:pt x="21" y="16"/>
                  <a:pt x="21" y="16"/>
                  <a:pt x="21" y="16"/>
                </a:cubicBezTo>
                <a:close/>
                <a:moveTo>
                  <a:pt x="32" y="26"/>
                </a:moveTo>
                <a:cubicBezTo>
                  <a:pt x="32" y="27"/>
                  <a:pt x="31" y="28"/>
                  <a:pt x="29" y="28"/>
                </a:cubicBezTo>
                <a:cubicBezTo>
                  <a:pt x="6" y="28"/>
                  <a:pt x="6" y="28"/>
                  <a:pt x="6" y="28"/>
                </a:cubicBezTo>
                <a:cubicBezTo>
                  <a:pt x="5" y="28"/>
                  <a:pt x="4" y="27"/>
                  <a:pt x="3" y="26"/>
                </a:cubicBezTo>
                <a:cubicBezTo>
                  <a:pt x="2" y="15"/>
                  <a:pt x="2" y="15"/>
                  <a:pt x="2" y="15"/>
                </a:cubicBezTo>
                <a:cubicBezTo>
                  <a:pt x="1" y="15"/>
                  <a:pt x="0" y="14"/>
                  <a:pt x="0" y="13"/>
                </a:cubicBezTo>
                <a:cubicBezTo>
                  <a:pt x="0" y="7"/>
                  <a:pt x="0" y="18"/>
                  <a:pt x="0" y="12"/>
                </a:cubicBezTo>
                <a:cubicBezTo>
                  <a:pt x="0" y="11"/>
                  <a:pt x="1" y="10"/>
                  <a:pt x="3" y="10"/>
                </a:cubicBezTo>
                <a:cubicBezTo>
                  <a:pt x="14" y="10"/>
                  <a:pt x="14" y="10"/>
                  <a:pt x="14" y="10"/>
                </a:cubicBezTo>
                <a:cubicBezTo>
                  <a:pt x="14" y="10"/>
                  <a:pt x="14" y="10"/>
                  <a:pt x="14" y="10"/>
                </a:cubicBezTo>
                <a:cubicBezTo>
                  <a:pt x="14" y="11"/>
                  <a:pt x="14" y="12"/>
                  <a:pt x="15" y="13"/>
                </a:cubicBezTo>
                <a:cubicBezTo>
                  <a:pt x="15" y="13"/>
                  <a:pt x="15" y="13"/>
                  <a:pt x="15" y="13"/>
                </a:cubicBezTo>
                <a:cubicBezTo>
                  <a:pt x="15" y="13"/>
                  <a:pt x="15" y="13"/>
                  <a:pt x="15" y="13"/>
                </a:cubicBezTo>
                <a:cubicBezTo>
                  <a:pt x="15" y="13"/>
                  <a:pt x="16" y="13"/>
                  <a:pt x="17" y="13"/>
                </a:cubicBezTo>
                <a:cubicBezTo>
                  <a:pt x="18" y="13"/>
                  <a:pt x="19" y="13"/>
                  <a:pt x="19" y="13"/>
                </a:cubicBezTo>
                <a:cubicBezTo>
                  <a:pt x="19" y="13"/>
                  <a:pt x="19" y="13"/>
                  <a:pt x="19" y="13"/>
                </a:cubicBezTo>
                <a:cubicBezTo>
                  <a:pt x="22" y="10"/>
                  <a:pt x="22" y="10"/>
                  <a:pt x="22" y="10"/>
                </a:cubicBezTo>
                <a:cubicBezTo>
                  <a:pt x="32" y="10"/>
                  <a:pt x="32" y="10"/>
                  <a:pt x="32" y="10"/>
                </a:cubicBezTo>
                <a:cubicBezTo>
                  <a:pt x="34" y="10"/>
                  <a:pt x="35" y="11"/>
                  <a:pt x="35" y="12"/>
                </a:cubicBezTo>
                <a:cubicBezTo>
                  <a:pt x="35" y="13"/>
                  <a:pt x="35" y="13"/>
                  <a:pt x="35" y="13"/>
                </a:cubicBezTo>
                <a:cubicBezTo>
                  <a:pt x="35" y="14"/>
                  <a:pt x="34" y="15"/>
                  <a:pt x="33" y="15"/>
                </a:cubicBezTo>
                <a:lnTo>
                  <a:pt x="32"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7" name="Freeform 223"/>
          <p:cNvSpPr>
            <a:spLocks noEditPoints="1"/>
          </p:cNvSpPr>
          <p:nvPr/>
        </p:nvSpPr>
        <p:spPr bwMode="auto">
          <a:xfrm>
            <a:off x="1891201" y="4404640"/>
            <a:ext cx="316712" cy="220793"/>
          </a:xfrm>
          <a:custGeom>
            <a:avLst/>
            <a:gdLst>
              <a:gd name="T0" fmla="*/ 11 w 33"/>
              <a:gd name="T1" fmla="*/ 20 h 23"/>
              <a:gd name="T2" fmla="*/ 11 w 33"/>
              <a:gd name="T3" fmla="*/ 23 h 23"/>
              <a:gd name="T4" fmla="*/ 14 w 33"/>
              <a:gd name="T5" fmla="*/ 23 h 23"/>
              <a:gd name="T6" fmla="*/ 14 w 33"/>
              <a:gd name="T7" fmla="*/ 20 h 23"/>
              <a:gd name="T8" fmla="*/ 27 w 33"/>
              <a:gd name="T9" fmla="*/ 14 h 23"/>
              <a:gd name="T10" fmla="*/ 28 w 33"/>
              <a:gd name="T11" fmla="*/ 13 h 23"/>
              <a:gd name="T12" fmla="*/ 26 w 33"/>
              <a:gd name="T13" fmla="*/ 11 h 23"/>
              <a:gd name="T14" fmla="*/ 26 w 33"/>
              <a:gd name="T15" fmla="*/ 15 h 23"/>
              <a:gd name="T16" fmla="*/ 17 w 33"/>
              <a:gd name="T17" fmla="*/ 15 h 23"/>
              <a:gd name="T18" fmla="*/ 13 w 33"/>
              <a:gd name="T19" fmla="*/ 15 h 23"/>
              <a:gd name="T20" fmla="*/ 10 w 33"/>
              <a:gd name="T21" fmla="*/ 13 h 23"/>
              <a:gd name="T22" fmla="*/ 11 w 33"/>
              <a:gd name="T23" fmla="*/ 11 h 23"/>
              <a:gd name="T24" fmla="*/ 8 w 33"/>
              <a:gd name="T25" fmla="*/ 6 h 23"/>
              <a:gd name="T26" fmla="*/ 16 w 33"/>
              <a:gd name="T27" fmla="*/ 10 h 23"/>
              <a:gd name="T28" fmla="*/ 21 w 33"/>
              <a:gd name="T29" fmla="*/ 10 h 23"/>
              <a:gd name="T30" fmla="*/ 26 w 33"/>
              <a:gd name="T31" fmla="*/ 10 h 23"/>
              <a:gd name="T32" fmla="*/ 30 w 33"/>
              <a:gd name="T33" fmla="*/ 10 h 23"/>
              <a:gd name="T34" fmla="*/ 27 w 33"/>
              <a:gd name="T35" fmla="*/ 10 h 23"/>
              <a:gd name="T36" fmla="*/ 22 w 33"/>
              <a:gd name="T37" fmla="*/ 21 h 23"/>
              <a:gd name="T38" fmla="*/ 15 w 33"/>
              <a:gd name="T39" fmla="*/ 19 h 23"/>
              <a:gd name="T40" fmla="*/ 0 w 33"/>
              <a:gd name="T41" fmla="*/ 2 h 23"/>
              <a:gd name="T42" fmla="*/ 0 w 33"/>
              <a:gd name="T43" fmla="*/ 1 h 23"/>
              <a:gd name="T44" fmla="*/ 2 w 33"/>
              <a:gd name="T45" fmla="*/ 0 h 23"/>
              <a:gd name="T46" fmla="*/ 7 w 33"/>
              <a:gd name="T47" fmla="*/ 4 h 23"/>
              <a:gd name="T48" fmla="*/ 33 w 33"/>
              <a:gd name="T49" fmla="*/ 4 h 23"/>
              <a:gd name="T50" fmla="*/ 33 w 33"/>
              <a:gd name="T51" fmla="*/ 4 h 23"/>
              <a:gd name="T52" fmla="*/ 31 w 33"/>
              <a:gd name="T53" fmla="*/ 14 h 23"/>
              <a:gd name="T54" fmla="*/ 27 w 33"/>
              <a:gd name="T55" fmla="*/ 17 h 23"/>
              <a:gd name="T56" fmla="*/ 11 w 33"/>
              <a:gd name="T57" fmla="*/ 17 h 23"/>
              <a:gd name="T58" fmla="*/ 9 w 33"/>
              <a:gd name="T59" fmla="*/ 18 h 23"/>
              <a:gd name="T60" fmla="*/ 10 w 33"/>
              <a:gd name="T61" fmla="*/ 18 h 23"/>
              <a:gd name="T62" fmla="*/ 11 w 33"/>
              <a:gd name="T63" fmla="*/ 19 h 23"/>
              <a:gd name="T64" fmla="*/ 10 w 33"/>
              <a:gd name="T65" fmla="*/ 21 h 23"/>
              <a:gd name="T66" fmla="*/ 10 w 33"/>
              <a:gd name="T67" fmla="*/ 21 h 23"/>
              <a:gd name="T68" fmla="*/ 10 w 33"/>
              <a:gd name="T69" fmla="*/ 21 h 23"/>
              <a:gd name="T70" fmla="*/ 8 w 33"/>
              <a:gd name="T71" fmla="*/ 21 h 23"/>
              <a:gd name="T72" fmla="*/ 7 w 33"/>
              <a:gd name="T73" fmla="*/ 20 h 23"/>
              <a:gd name="T74" fmla="*/ 7 w 33"/>
              <a:gd name="T75" fmla="*/ 17 h 23"/>
              <a:gd name="T76" fmla="*/ 8 w 33"/>
              <a:gd name="T77" fmla="*/ 16 h 23"/>
              <a:gd name="T78" fmla="*/ 6 w 33"/>
              <a:gd name="T79" fmla="*/ 11 h 23"/>
              <a:gd name="T80" fmla="*/ 3 w 33"/>
              <a:gd name="T81" fmla="*/ 4 h 23"/>
              <a:gd name="T82" fmla="*/ 27 w 33"/>
              <a:gd name="T83" fmla="*/ 18 h 23"/>
              <a:gd name="T84" fmla="*/ 27 w 33"/>
              <a:gd name="T85" fmla="*/ 19 h 23"/>
              <a:gd name="T86" fmla="*/ 28 w 33"/>
              <a:gd name="T87" fmla="*/ 21 h 23"/>
              <a:gd name="T88" fmla="*/ 28 w 33"/>
              <a:gd name="T89" fmla="*/ 21 h 23"/>
              <a:gd name="T90" fmla="*/ 28 w 33"/>
              <a:gd name="T91" fmla="*/ 21 h 23"/>
              <a:gd name="T92" fmla="*/ 30 w 33"/>
              <a:gd name="T93" fmla="*/ 19 h 23"/>
              <a:gd name="T94" fmla="*/ 24 w 33"/>
              <a:gd name="T95" fmla="*/ 19 h 23"/>
              <a:gd name="T96" fmla="*/ 23 w 33"/>
              <a:gd name="T97" fmla="*/ 23 h 23"/>
              <a:gd name="T98" fmla="*/ 26 w 33"/>
              <a:gd name="T99" fmla="*/ 23 h 23"/>
              <a:gd name="T100" fmla="*/ 26 w 33"/>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23">
                <a:moveTo>
                  <a:pt x="13" y="19"/>
                </a:moveTo>
                <a:cubicBezTo>
                  <a:pt x="13" y="19"/>
                  <a:pt x="12" y="19"/>
                  <a:pt x="12" y="19"/>
                </a:cubicBezTo>
                <a:cubicBezTo>
                  <a:pt x="12" y="19"/>
                  <a:pt x="12" y="19"/>
                  <a:pt x="11" y="20"/>
                </a:cubicBezTo>
                <a:cubicBezTo>
                  <a:pt x="11" y="20"/>
                  <a:pt x="11" y="20"/>
                  <a:pt x="11" y="20"/>
                </a:cubicBezTo>
                <a:cubicBezTo>
                  <a:pt x="11" y="20"/>
                  <a:pt x="11" y="20"/>
                  <a:pt x="11" y="20"/>
                </a:cubicBezTo>
                <a:cubicBezTo>
                  <a:pt x="11" y="20"/>
                  <a:pt x="11" y="21"/>
                  <a:pt x="11" y="21"/>
                </a:cubicBezTo>
                <a:cubicBezTo>
                  <a:pt x="11" y="21"/>
                  <a:pt x="11" y="22"/>
                  <a:pt x="11" y="22"/>
                </a:cubicBezTo>
                <a:cubicBezTo>
                  <a:pt x="11" y="22"/>
                  <a:pt x="11" y="22"/>
                  <a:pt x="11" y="22"/>
                </a:cubicBezTo>
                <a:cubicBezTo>
                  <a:pt x="11" y="22"/>
                  <a:pt x="11" y="22"/>
                  <a:pt x="11" y="22"/>
                </a:cubicBezTo>
                <a:cubicBezTo>
                  <a:pt x="11" y="23"/>
                  <a:pt x="11" y="23"/>
                  <a:pt x="11" y="23"/>
                </a:cubicBezTo>
                <a:cubicBezTo>
                  <a:pt x="12" y="23"/>
                  <a:pt x="12" y="23"/>
                  <a:pt x="13" y="23"/>
                </a:cubicBezTo>
                <a:cubicBezTo>
                  <a:pt x="13" y="23"/>
                  <a:pt x="13" y="23"/>
                  <a:pt x="14" y="23"/>
                </a:cubicBezTo>
                <a:cubicBezTo>
                  <a:pt x="14" y="23"/>
                  <a:pt x="14" y="23"/>
                  <a:pt x="14" y="23"/>
                </a:cubicBezTo>
                <a:cubicBezTo>
                  <a:pt x="14" y="23"/>
                  <a:pt x="14" y="23"/>
                  <a:pt x="14" y="23"/>
                </a:cubicBezTo>
                <a:cubicBezTo>
                  <a:pt x="14" y="23"/>
                  <a:pt x="14" y="23"/>
                  <a:pt x="14" y="23"/>
                </a:cubicBezTo>
                <a:cubicBezTo>
                  <a:pt x="15" y="22"/>
                  <a:pt x="15" y="22"/>
                  <a:pt x="15" y="22"/>
                </a:cubicBezTo>
                <a:cubicBezTo>
                  <a:pt x="15" y="22"/>
                  <a:pt x="15" y="21"/>
                  <a:pt x="15" y="21"/>
                </a:cubicBezTo>
                <a:cubicBezTo>
                  <a:pt x="15" y="21"/>
                  <a:pt x="15" y="20"/>
                  <a:pt x="15" y="20"/>
                </a:cubicBezTo>
                <a:cubicBezTo>
                  <a:pt x="15" y="20"/>
                  <a:pt x="15" y="20"/>
                  <a:pt x="14" y="20"/>
                </a:cubicBezTo>
                <a:cubicBezTo>
                  <a:pt x="14" y="20"/>
                  <a:pt x="14" y="20"/>
                  <a:pt x="14" y="20"/>
                </a:cubicBezTo>
                <a:cubicBezTo>
                  <a:pt x="14" y="19"/>
                  <a:pt x="14" y="19"/>
                  <a:pt x="14" y="19"/>
                </a:cubicBezTo>
                <a:cubicBezTo>
                  <a:pt x="13" y="19"/>
                  <a:pt x="13" y="19"/>
                  <a:pt x="13" y="19"/>
                </a:cubicBezTo>
                <a:close/>
                <a:moveTo>
                  <a:pt x="29" y="11"/>
                </a:moveTo>
                <a:cubicBezTo>
                  <a:pt x="27" y="11"/>
                  <a:pt x="27" y="11"/>
                  <a:pt x="27" y="11"/>
                </a:cubicBezTo>
                <a:cubicBezTo>
                  <a:pt x="27" y="14"/>
                  <a:pt x="27" y="14"/>
                  <a:pt x="27" y="14"/>
                </a:cubicBezTo>
                <a:cubicBezTo>
                  <a:pt x="27" y="14"/>
                  <a:pt x="27" y="14"/>
                  <a:pt x="27" y="14"/>
                </a:cubicBezTo>
                <a:cubicBezTo>
                  <a:pt x="27" y="14"/>
                  <a:pt x="27" y="14"/>
                  <a:pt x="27" y="14"/>
                </a:cubicBezTo>
                <a:cubicBezTo>
                  <a:pt x="27" y="14"/>
                  <a:pt x="27" y="14"/>
                  <a:pt x="27" y="14"/>
                </a:cubicBezTo>
                <a:cubicBezTo>
                  <a:pt x="28" y="14"/>
                  <a:pt x="28" y="14"/>
                  <a:pt x="28" y="14"/>
                </a:cubicBezTo>
                <a:cubicBezTo>
                  <a:pt x="28" y="13"/>
                  <a:pt x="28" y="13"/>
                  <a:pt x="28" y="13"/>
                </a:cubicBezTo>
                <a:cubicBezTo>
                  <a:pt x="28" y="13"/>
                  <a:pt x="28" y="13"/>
                  <a:pt x="29" y="13"/>
                </a:cubicBezTo>
                <a:cubicBezTo>
                  <a:pt x="29" y="13"/>
                  <a:pt x="29" y="13"/>
                  <a:pt x="29" y="13"/>
                </a:cubicBezTo>
                <a:cubicBezTo>
                  <a:pt x="29" y="12"/>
                  <a:pt x="29" y="12"/>
                  <a:pt x="29" y="12"/>
                </a:cubicBezTo>
                <a:cubicBezTo>
                  <a:pt x="29" y="11"/>
                  <a:pt x="29" y="11"/>
                  <a:pt x="29" y="11"/>
                </a:cubicBezTo>
                <a:close/>
                <a:moveTo>
                  <a:pt x="26" y="11"/>
                </a:moveTo>
                <a:cubicBezTo>
                  <a:pt x="22" y="11"/>
                  <a:pt x="22" y="11"/>
                  <a:pt x="22" y="11"/>
                </a:cubicBezTo>
                <a:cubicBezTo>
                  <a:pt x="22" y="15"/>
                  <a:pt x="22" y="15"/>
                  <a:pt x="22" y="15"/>
                </a:cubicBezTo>
                <a:cubicBezTo>
                  <a:pt x="23" y="15"/>
                  <a:pt x="23" y="15"/>
                  <a:pt x="23" y="15"/>
                </a:cubicBezTo>
                <a:cubicBezTo>
                  <a:pt x="25" y="15"/>
                  <a:pt x="25" y="15"/>
                  <a:pt x="25" y="15"/>
                </a:cubicBezTo>
                <a:cubicBezTo>
                  <a:pt x="25" y="15"/>
                  <a:pt x="25" y="15"/>
                  <a:pt x="26" y="15"/>
                </a:cubicBezTo>
                <a:cubicBezTo>
                  <a:pt x="26" y="15"/>
                  <a:pt x="26" y="15"/>
                  <a:pt x="26" y="15"/>
                </a:cubicBezTo>
                <a:cubicBezTo>
                  <a:pt x="26" y="11"/>
                  <a:pt x="26" y="11"/>
                  <a:pt x="26" y="11"/>
                </a:cubicBezTo>
                <a:close/>
                <a:moveTo>
                  <a:pt x="21" y="11"/>
                </a:moveTo>
                <a:cubicBezTo>
                  <a:pt x="17" y="11"/>
                  <a:pt x="17" y="11"/>
                  <a:pt x="17" y="11"/>
                </a:cubicBezTo>
                <a:cubicBezTo>
                  <a:pt x="17" y="15"/>
                  <a:pt x="17" y="15"/>
                  <a:pt x="17" y="15"/>
                </a:cubicBezTo>
                <a:cubicBezTo>
                  <a:pt x="21" y="15"/>
                  <a:pt x="21" y="15"/>
                  <a:pt x="21" y="15"/>
                </a:cubicBezTo>
                <a:cubicBezTo>
                  <a:pt x="21" y="11"/>
                  <a:pt x="21" y="11"/>
                  <a:pt x="21" y="11"/>
                </a:cubicBezTo>
                <a:close/>
                <a:moveTo>
                  <a:pt x="16" y="11"/>
                </a:moveTo>
                <a:cubicBezTo>
                  <a:pt x="13" y="11"/>
                  <a:pt x="13" y="11"/>
                  <a:pt x="13" y="11"/>
                </a:cubicBezTo>
                <a:cubicBezTo>
                  <a:pt x="13" y="15"/>
                  <a:pt x="13" y="15"/>
                  <a:pt x="13" y="15"/>
                </a:cubicBezTo>
                <a:cubicBezTo>
                  <a:pt x="16" y="15"/>
                  <a:pt x="16" y="15"/>
                  <a:pt x="16" y="15"/>
                </a:cubicBezTo>
                <a:cubicBezTo>
                  <a:pt x="16" y="11"/>
                  <a:pt x="16" y="11"/>
                  <a:pt x="16" y="11"/>
                </a:cubicBezTo>
                <a:close/>
                <a:moveTo>
                  <a:pt x="11" y="11"/>
                </a:moveTo>
                <a:cubicBezTo>
                  <a:pt x="9" y="11"/>
                  <a:pt x="9" y="11"/>
                  <a:pt x="9" y="11"/>
                </a:cubicBezTo>
                <a:cubicBezTo>
                  <a:pt x="9" y="12"/>
                  <a:pt x="10" y="12"/>
                  <a:pt x="10" y="13"/>
                </a:cubicBezTo>
                <a:cubicBezTo>
                  <a:pt x="10" y="13"/>
                  <a:pt x="10" y="14"/>
                  <a:pt x="10" y="15"/>
                </a:cubicBezTo>
                <a:cubicBezTo>
                  <a:pt x="10" y="15"/>
                  <a:pt x="10" y="15"/>
                  <a:pt x="10" y="15"/>
                </a:cubicBezTo>
                <a:cubicBezTo>
                  <a:pt x="11" y="15"/>
                  <a:pt x="11" y="15"/>
                  <a:pt x="11" y="15"/>
                </a:cubicBezTo>
                <a:cubicBezTo>
                  <a:pt x="11" y="15"/>
                  <a:pt x="11" y="15"/>
                  <a:pt x="11" y="15"/>
                </a:cubicBezTo>
                <a:cubicBezTo>
                  <a:pt x="11" y="11"/>
                  <a:pt x="11" y="11"/>
                  <a:pt x="11" y="11"/>
                </a:cubicBezTo>
                <a:close/>
                <a:moveTo>
                  <a:pt x="9" y="10"/>
                </a:moveTo>
                <a:cubicBezTo>
                  <a:pt x="11" y="10"/>
                  <a:pt x="11" y="10"/>
                  <a:pt x="11" y="10"/>
                </a:cubicBezTo>
                <a:cubicBezTo>
                  <a:pt x="11" y="6"/>
                  <a:pt x="11" y="6"/>
                  <a:pt x="11" y="6"/>
                </a:cubicBezTo>
                <a:cubicBezTo>
                  <a:pt x="8" y="6"/>
                  <a:pt x="8" y="6"/>
                  <a:pt x="8" y="6"/>
                </a:cubicBezTo>
                <a:cubicBezTo>
                  <a:pt x="8" y="6"/>
                  <a:pt x="8" y="6"/>
                  <a:pt x="8" y="6"/>
                </a:cubicBezTo>
                <a:cubicBezTo>
                  <a:pt x="8" y="6"/>
                  <a:pt x="8" y="6"/>
                  <a:pt x="8" y="6"/>
                </a:cubicBezTo>
                <a:cubicBezTo>
                  <a:pt x="8" y="7"/>
                  <a:pt x="8" y="7"/>
                  <a:pt x="8" y="8"/>
                </a:cubicBezTo>
                <a:cubicBezTo>
                  <a:pt x="9" y="8"/>
                  <a:pt x="9" y="9"/>
                  <a:pt x="9" y="10"/>
                </a:cubicBezTo>
                <a:close/>
                <a:moveTo>
                  <a:pt x="13" y="10"/>
                </a:moveTo>
                <a:cubicBezTo>
                  <a:pt x="16" y="10"/>
                  <a:pt x="16" y="10"/>
                  <a:pt x="16" y="10"/>
                </a:cubicBezTo>
                <a:cubicBezTo>
                  <a:pt x="16" y="6"/>
                  <a:pt x="16" y="6"/>
                  <a:pt x="16" y="6"/>
                </a:cubicBezTo>
                <a:cubicBezTo>
                  <a:pt x="13" y="6"/>
                  <a:pt x="13" y="6"/>
                  <a:pt x="13" y="6"/>
                </a:cubicBezTo>
                <a:cubicBezTo>
                  <a:pt x="13" y="10"/>
                  <a:pt x="13" y="10"/>
                  <a:pt x="13" y="10"/>
                </a:cubicBezTo>
                <a:close/>
                <a:moveTo>
                  <a:pt x="17" y="10"/>
                </a:moveTo>
                <a:cubicBezTo>
                  <a:pt x="21" y="10"/>
                  <a:pt x="21" y="10"/>
                  <a:pt x="21" y="10"/>
                </a:cubicBezTo>
                <a:cubicBezTo>
                  <a:pt x="21" y="6"/>
                  <a:pt x="21" y="6"/>
                  <a:pt x="21" y="6"/>
                </a:cubicBezTo>
                <a:cubicBezTo>
                  <a:pt x="17" y="6"/>
                  <a:pt x="17" y="6"/>
                  <a:pt x="17" y="6"/>
                </a:cubicBezTo>
                <a:cubicBezTo>
                  <a:pt x="17" y="10"/>
                  <a:pt x="17" y="10"/>
                  <a:pt x="17" y="10"/>
                </a:cubicBezTo>
                <a:close/>
                <a:moveTo>
                  <a:pt x="22" y="10"/>
                </a:moveTo>
                <a:cubicBezTo>
                  <a:pt x="26" y="10"/>
                  <a:pt x="26" y="10"/>
                  <a:pt x="26" y="10"/>
                </a:cubicBezTo>
                <a:cubicBezTo>
                  <a:pt x="26" y="6"/>
                  <a:pt x="26" y="6"/>
                  <a:pt x="26" y="6"/>
                </a:cubicBezTo>
                <a:cubicBezTo>
                  <a:pt x="22" y="6"/>
                  <a:pt x="22" y="6"/>
                  <a:pt x="22" y="6"/>
                </a:cubicBezTo>
                <a:cubicBezTo>
                  <a:pt x="22" y="10"/>
                  <a:pt x="22" y="10"/>
                  <a:pt x="22" y="10"/>
                </a:cubicBezTo>
                <a:close/>
                <a:moveTo>
                  <a:pt x="27" y="10"/>
                </a:moveTo>
                <a:cubicBezTo>
                  <a:pt x="30" y="10"/>
                  <a:pt x="30" y="10"/>
                  <a:pt x="30" y="10"/>
                </a:cubicBezTo>
                <a:cubicBezTo>
                  <a:pt x="31" y="6"/>
                  <a:pt x="31" y="6"/>
                  <a:pt x="31" y="6"/>
                </a:cubicBezTo>
                <a:cubicBezTo>
                  <a:pt x="31" y="6"/>
                  <a:pt x="31" y="6"/>
                  <a:pt x="31" y="6"/>
                </a:cubicBezTo>
                <a:cubicBezTo>
                  <a:pt x="31" y="6"/>
                  <a:pt x="31" y="6"/>
                  <a:pt x="31" y="6"/>
                </a:cubicBezTo>
                <a:cubicBezTo>
                  <a:pt x="27" y="6"/>
                  <a:pt x="27" y="6"/>
                  <a:pt x="27" y="6"/>
                </a:cubicBezTo>
                <a:cubicBezTo>
                  <a:pt x="27" y="10"/>
                  <a:pt x="27" y="10"/>
                  <a:pt x="27" y="10"/>
                </a:cubicBezTo>
                <a:close/>
                <a:moveTo>
                  <a:pt x="15" y="18"/>
                </a:moveTo>
                <a:cubicBezTo>
                  <a:pt x="23" y="18"/>
                  <a:pt x="23" y="18"/>
                  <a:pt x="23" y="18"/>
                </a:cubicBezTo>
                <a:cubicBezTo>
                  <a:pt x="23" y="18"/>
                  <a:pt x="23" y="18"/>
                  <a:pt x="23" y="19"/>
                </a:cubicBezTo>
                <a:cubicBezTo>
                  <a:pt x="23" y="19"/>
                  <a:pt x="23" y="19"/>
                  <a:pt x="23" y="19"/>
                </a:cubicBezTo>
                <a:cubicBezTo>
                  <a:pt x="22" y="19"/>
                  <a:pt x="22" y="20"/>
                  <a:pt x="22" y="21"/>
                </a:cubicBezTo>
                <a:cubicBezTo>
                  <a:pt x="22" y="21"/>
                  <a:pt x="22" y="21"/>
                  <a:pt x="22" y="21"/>
                </a:cubicBezTo>
                <a:cubicBezTo>
                  <a:pt x="16" y="21"/>
                  <a:pt x="16" y="21"/>
                  <a:pt x="16" y="21"/>
                </a:cubicBezTo>
                <a:cubicBezTo>
                  <a:pt x="16" y="21"/>
                  <a:pt x="16" y="21"/>
                  <a:pt x="16" y="21"/>
                </a:cubicBezTo>
                <a:cubicBezTo>
                  <a:pt x="16" y="20"/>
                  <a:pt x="15" y="20"/>
                  <a:pt x="15" y="19"/>
                </a:cubicBezTo>
                <a:cubicBezTo>
                  <a:pt x="15" y="19"/>
                  <a:pt x="15" y="19"/>
                  <a:pt x="15" y="19"/>
                </a:cubicBezTo>
                <a:cubicBezTo>
                  <a:pt x="15" y="18"/>
                  <a:pt x="15" y="18"/>
                  <a:pt x="15" y="18"/>
                </a:cubicBezTo>
                <a:close/>
                <a:moveTo>
                  <a:pt x="1" y="3"/>
                </a:moveTo>
                <a:cubicBezTo>
                  <a:pt x="1" y="3"/>
                  <a:pt x="0" y="3"/>
                  <a:pt x="0" y="3"/>
                </a:cubicBezTo>
                <a:cubicBezTo>
                  <a:pt x="0" y="3"/>
                  <a:pt x="0" y="3"/>
                  <a:pt x="0" y="2"/>
                </a:cubicBezTo>
                <a:cubicBezTo>
                  <a:pt x="0" y="2"/>
                  <a:pt x="0" y="2"/>
                  <a:pt x="0" y="2"/>
                </a:cubicBezTo>
                <a:cubicBezTo>
                  <a:pt x="0" y="2"/>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0"/>
                  <a:pt x="1" y="0"/>
                </a:cubicBezTo>
                <a:cubicBezTo>
                  <a:pt x="1" y="0"/>
                  <a:pt x="1" y="0"/>
                  <a:pt x="1" y="0"/>
                </a:cubicBezTo>
                <a:cubicBezTo>
                  <a:pt x="2" y="0"/>
                  <a:pt x="2" y="0"/>
                  <a:pt x="2" y="0"/>
                </a:cubicBezTo>
                <a:cubicBezTo>
                  <a:pt x="2" y="0"/>
                  <a:pt x="2" y="0"/>
                  <a:pt x="2" y="0"/>
                </a:cubicBezTo>
                <a:cubicBezTo>
                  <a:pt x="3" y="1"/>
                  <a:pt x="3" y="1"/>
                  <a:pt x="4" y="1"/>
                </a:cubicBezTo>
                <a:cubicBezTo>
                  <a:pt x="4" y="1"/>
                  <a:pt x="4" y="2"/>
                  <a:pt x="5" y="2"/>
                </a:cubicBezTo>
                <a:cubicBezTo>
                  <a:pt x="5" y="2"/>
                  <a:pt x="5" y="2"/>
                  <a:pt x="6" y="3"/>
                </a:cubicBezTo>
                <a:cubicBezTo>
                  <a:pt x="6" y="3"/>
                  <a:pt x="6" y="3"/>
                  <a:pt x="7" y="4"/>
                </a:cubicBezTo>
                <a:cubicBezTo>
                  <a:pt x="7" y="4"/>
                  <a:pt x="7" y="4"/>
                  <a:pt x="7" y="4"/>
                </a:cubicBezTo>
                <a:cubicBezTo>
                  <a:pt x="7" y="4"/>
                  <a:pt x="7" y="4"/>
                  <a:pt x="7" y="4"/>
                </a:cubicBezTo>
                <a:cubicBezTo>
                  <a:pt x="32" y="4"/>
                  <a:pt x="32" y="4"/>
                  <a:pt x="32"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5"/>
                  <a:pt x="33" y="5"/>
                </a:cubicBezTo>
                <a:cubicBezTo>
                  <a:pt x="33" y="5"/>
                  <a:pt x="33" y="5"/>
                  <a:pt x="33" y="5"/>
                </a:cubicBezTo>
                <a:cubicBezTo>
                  <a:pt x="31" y="13"/>
                  <a:pt x="31" y="13"/>
                  <a:pt x="31" y="13"/>
                </a:cubicBezTo>
                <a:cubicBezTo>
                  <a:pt x="31" y="13"/>
                  <a:pt x="31" y="13"/>
                  <a:pt x="31" y="14"/>
                </a:cubicBezTo>
                <a:cubicBezTo>
                  <a:pt x="30" y="14"/>
                  <a:pt x="30" y="14"/>
                  <a:pt x="30" y="14"/>
                </a:cubicBezTo>
                <a:cubicBezTo>
                  <a:pt x="30" y="15"/>
                  <a:pt x="30" y="15"/>
                  <a:pt x="29" y="15"/>
                </a:cubicBezTo>
                <a:cubicBezTo>
                  <a:pt x="29" y="15"/>
                  <a:pt x="29" y="16"/>
                  <a:pt x="29" y="16"/>
                </a:cubicBezTo>
                <a:cubicBezTo>
                  <a:pt x="28" y="16"/>
                  <a:pt x="28" y="16"/>
                  <a:pt x="28" y="16"/>
                </a:cubicBezTo>
                <a:cubicBezTo>
                  <a:pt x="28" y="16"/>
                  <a:pt x="27" y="17"/>
                  <a:pt x="27" y="17"/>
                </a:cubicBezTo>
                <a:cubicBezTo>
                  <a:pt x="27" y="17"/>
                  <a:pt x="27" y="17"/>
                  <a:pt x="27" y="17"/>
                </a:cubicBezTo>
                <a:cubicBezTo>
                  <a:pt x="27" y="17"/>
                  <a:pt x="26" y="17"/>
                  <a:pt x="26" y="17"/>
                </a:cubicBezTo>
                <a:cubicBezTo>
                  <a:pt x="26" y="17"/>
                  <a:pt x="25" y="17"/>
                  <a:pt x="25" y="17"/>
                </a:cubicBezTo>
                <a:cubicBezTo>
                  <a:pt x="11" y="17"/>
                  <a:pt x="11" y="17"/>
                  <a:pt x="11" y="17"/>
                </a:cubicBezTo>
                <a:cubicBezTo>
                  <a:pt x="11" y="17"/>
                  <a:pt x="11" y="17"/>
                  <a:pt x="11" y="17"/>
                </a:cubicBezTo>
                <a:cubicBezTo>
                  <a:pt x="10" y="17"/>
                  <a:pt x="10" y="17"/>
                  <a:pt x="10" y="17"/>
                </a:cubicBezTo>
                <a:cubicBezTo>
                  <a:pt x="10" y="17"/>
                  <a:pt x="10" y="17"/>
                  <a:pt x="10" y="17"/>
                </a:cubicBezTo>
                <a:cubicBezTo>
                  <a:pt x="10" y="17"/>
                  <a:pt x="10" y="17"/>
                  <a:pt x="10" y="17"/>
                </a:cubicBezTo>
                <a:cubicBezTo>
                  <a:pt x="10" y="17"/>
                  <a:pt x="10" y="17"/>
                  <a:pt x="10" y="17"/>
                </a:cubicBezTo>
                <a:cubicBezTo>
                  <a:pt x="10" y="18"/>
                  <a:pt x="10" y="18"/>
                  <a:pt x="9" y="18"/>
                </a:cubicBezTo>
                <a:cubicBezTo>
                  <a:pt x="9" y="18"/>
                  <a:pt x="9" y="18"/>
                  <a:pt x="9" y="18"/>
                </a:cubicBezTo>
                <a:cubicBezTo>
                  <a:pt x="9" y="18"/>
                  <a:pt x="9" y="18"/>
                  <a:pt x="9" y="18"/>
                </a:cubicBezTo>
                <a:cubicBezTo>
                  <a:pt x="9" y="18"/>
                  <a:pt x="9" y="18"/>
                  <a:pt x="9" y="18"/>
                </a:cubicBezTo>
                <a:cubicBezTo>
                  <a:pt x="9" y="18"/>
                  <a:pt x="9" y="18"/>
                  <a:pt x="10" y="18"/>
                </a:cubicBezTo>
                <a:cubicBezTo>
                  <a:pt x="10" y="18"/>
                  <a:pt x="10" y="18"/>
                  <a:pt x="10" y="18"/>
                </a:cubicBezTo>
                <a:cubicBezTo>
                  <a:pt x="10" y="18"/>
                  <a:pt x="10" y="18"/>
                  <a:pt x="10" y="18"/>
                </a:cubicBezTo>
                <a:cubicBezTo>
                  <a:pt x="10" y="18"/>
                  <a:pt x="10" y="18"/>
                  <a:pt x="10" y="18"/>
                </a:cubicBezTo>
                <a:cubicBezTo>
                  <a:pt x="11" y="18"/>
                  <a:pt x="11" y="18"/>
                  <a:pt x="11" y="19"/>
                </a:cubicBezTo>
                <a:cubicBezTo>
                  <a:pt x="11" y="19"/>
                  <a:pt x="11" y="19"/>
                  <a:pt x="11" y="19"/>
                </a:cubicBezTo>
                <a:cubicBezTo>
                  <a:pt x="11" y="19"/>
                  <a:pt x="11" y="19"/>
                  <a:pt x="11" y="19"/>
                </a:cubicBezTo>
                <a:cubicBezTo>
                  <a:pt x="11" y="19"/>
                  <a:pt x="11" y="19"/>
                  <a:pt x="11" y="19"/>
                </a:cubicBezTo>
                <a:cubicBezTo>
                  <a:pt x="10" y="19"/>
                  <a:pt x="10" y="20"/>
                  <a:pt x="10" y="20"/>
                </a:cubicBezTo>
                <a:cubicBezTo>
                  <a:pt x="10" y="20"/>
                  <a:pt x="10" y="20"/>
                  <a:pt x="10" y="20"/>
                </a:cubicBezTo>
                <a:cubicBezTo>
                  <a:pt x="10" y="20"/>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9" y="21"/>
                  <a:pt x="9" y="21"/>
                </a:cubicBezTo>
                <a:cubicBezTo>
                  <a:pt x="9" y="21"/>
                  <a:pt x="9" y="21"/>
                  <a:pt x="9" y="21"/>
                </a:cubicBezTo>
                <a:cubicBezTo>
                  <a:pt x="9" y="21"/>
                  <a:pt x="9" y="21"/>
                  <a:pt x="9" y="21"/>
                </a:cubicBezTo>
                <a:cubicBezTo>
                  <a:pt x="9" y="21"/>
                  <a:pt x="9" y="21"/>
                  <a:pt x="9" y="21"/>
                </a:cubicBezTo>
                <a:cubicBezTo>
                  <a:pt x="9" y="21"/>
                  <a:pt x="9" y="21"/>
                  <a:pt x="8" y="21"/>
                </a:cubicBezTo>
                <a:cubicBezTo>
                  <a:pt x="8" y="21"/>
                  <a:pt x="8" y="21"/>
                  <a:pt x="8" y="21"/>
                </a:cubicBezTo>
                <a:cubicBezTo>
                  <a:pt x="8" y="21"/>
                  <a:pt x="8" y="21"/>
                  <a:pt x="8" y="20"/>
                </a:cubicBezTo>
                <a:cubicBezTo>
                  <a:pt x="7" y="20"/>
                  <a:pt x="7" y="20"/>
                  <a:pt x="7" y="20"/>
                </a:cubicBezTo>
                <a:cubicBezTo>
                  <a:pt x="7" y="20"/>
                  <a:pt x="7" y="20"/>
                  <a:pt x="7" y="20"/>
                </a:cubicBezTo>
                <a:cubicBezTo>
                  <a:pt x="7" y="20"/>
                  <a:pt x="7" y="20"/>
                  <a:pt x="7" y="20"/>
                </a:cubicBezTo>
                <a:cubicBezTo>
                  <a:pt x="7" y="19"/>
                  <a:pt x="7" y="19"/>
                  <a:pt x="7" y="19"/>
                </a:cubicBezTo>
                <a:cubicBezTo>
                  <a:pt x="7" y="19"/>
                  <a:pt x="7" y="19"/>
                  <a:pt x="7" y="19"/>
                </a:cubicBezTo>
                <a:cubicBezTo>
                  <a:pt x="7" y="18"/>
                  <a:pt x="7" y="18"/>
                  <a:pt x="7" y="18"/>
                </a:cubicBezTo>
                <a:cubicBezTo>
                  <a:pt x="7" y="18"/>
                  <a:pt x="7" y="18"/>
                  <a:pt x="7" y="18"/>
                </a:cubicBezTo>
                <a:cubicBezTo>
                  <a:pt x="7" y="17"/>
                  <a:pt x="7" y="17"/>
                  <a:pt x="7" y="17"/>
                </a:cubicBezTo>
                <a:cubicBezTo>
                  <a:pt x="7" y="17"/>
                  <a:pt x="7" y="17"/>
                  <a:pt x="7" y="17"/>
                </a:cubicBezTo>
                <a:cubicBezTo>
                  <a:pt x="7" y="17"/>
                  <a:pt x="7" y="16"/>
                  <a:pt x="7" y="16"/>
                </a:cubicBezTo>
                <a:cubicBezTo>
                  <a:pt x="7" y="16"/>
                  <a:pt x="7" y="16"/>
                  <a:pt x="7" y="16"/>
                </a:cubicBezTo>
                <a:cubicBezTo>
                  <a:pt x="7" y="16"/>
                  <a:pt x="7" y="16"/>
                  <a:pt x="7" y="16"/>
                </a:cubicBezTo>
                <a:cubicBezTo>
                  <a:pt x="8" y="16"/>
                  <a:pt x="8" y="16"/>
                  <a:pt x="8" y="16"/>
                </a:cubicBezTo>
                <a:cubicBezTo>
                  <a:pt x="8" y="16"/>
                  <a:pt x="8" y="16"/>
                  <a:pt x="8" y="16"/>
                </a:cubicBezTo>
                <a:cubicBezTo>
                  <a:pt x="7" y="15"/>
                  <a:pt x="7" y="15"/>
                  <a:pt x="7" y="14"/>
                </a:cubicBezTo>
                <a:cubicBezTo>
                  <a:pt x="7" y="14"/>
                  <a:pt x="7" y="13"/>
                  <a:pt x="7" y="13"/>
                </a:cubicBezTo>
                <a:cubicBezTo>
                  <a:pt x="7" y="13"/>
                  <a:pt x="6" y="12"/>
                  <a:pt x="6" y="12"/>
                </a:cubicBezTo>
                <a:cubicBezTo>
                  <a:pt x="6" y="11"/>
                  <a:pt x="6" y="11"/>
                  <a:pt x="6" y="11"/>
                </a:cubicBezTo>
                <a:cubicBezTo>
                  <a:pt x="6" y="11"/>
                  <a:pt x="6" y="11"/>
                  <a:pt x="6" y="11"/>
                </a:cubicBezTo>
                <a:cubicBezTo>
                  <a:pt x="6" y="10"/>
                  <a:pt x="6" y="9"/>
                  <a:pt x="5" y="8"/>
                </a:cubicBezTo>
                <a:cubicBezTo>
                  <a:pt x="5" y="8"/>
                  <a:pt x="5" y="8"/>
                  <a:pt x="5" y="8"/>
                </a:cubicBezTo>
                <a:cubicBezTo>
                  <a:pt x="5" y="7"/>
                  <a:pt x="5" y="7"/>
                  <a:pt x="4" y="6"/>
                </a:cubicBezTo>
                <a:cubicBezTo>
                  <a:pt x="4" y="5"/>
                  <a:pt x="4" y="5"/>
                  <a:pt x="3" y="4"/>
                </a:cubicBezTo>
                <a:cubicBezTo>
                  <a:pt x="2" y="4"/>
                  <a:pt x="2" y="4"/>
                  <a:pt x="1" y="3"/>
                </a:cubicBezTo>
                <a:cubicBezTo>
                  <a:pt x="1" y="3"/>
                  <a:pt x="1" y="3"/>
                  <a:pt x="1" y="3"/>
                </a:cubicBezTo>
                <a:cubicBezTo>
                  <a:pt x="1" y="3"/>
                  <a:pt x="1" y="3"/>
                  <a:pt x="1" y="3"/>
                </a:cubicBezTo>
                <a:close/>
                <a:moveTo>
                  <a:pt x="28" y="18"/>
                </a:moveTo>
                <a:cubicBezTo>
                  <a:pt x="27" y="18"/>
                  <a:pt x="27" y="18"/>
                  <a:pt x="27" y="18"/>
                </a:cubicBezTo>
                <a:cubicBezTo>
                  <a:pt x="27" y="18"/>
                  <a:pt x="27" y="18"/>
                  <a:pt x="27" y="18"/>
                </a:cubicBezTo>
                <a:cubicBezTo>
                  <a:pt x="27" y="19"/>
                  <a:pt x="27" y="19"/>
                  <a:pt x="27" y="19"/>
                </a:cubicBezTo>
                <a:cubicBezTo>
                  <a:pt x="27" y="19"/>
                  <a:pt x="27" y="19"/>
                  <a:pt x="27" y="19"/>
                </a:cubicBezTo>
                <a:cubicBezTo>
                  <a:pt x="27" y="19"/>
                  <a:pt x="27" y="19"/>
                  <a:pt x="27" y="19"/>
                </a:cubicBezTo>
                <a:cubicBezTo>
                  <a:pt x="27" y="19"/>
                  <a:pt x="27" y="19"/>
                  <a:pt x="27" y="19"/>
                </a:cubicBezTo>
                <a:cubicBezTo>
                  <a:pt x="27" y="19"/>
                  <a:pt x="27" y="20"/>
                  <a:pt x="27" y="20"/>
                </a:cubicBezTo>
                <a:cubicBezTo>
                  <a:pt x="27" y="20"/>
                  <a:pt x="27" y="20"/>
                  <a:pt x="27" y="20"/>
                </a:cubicBezTo>
                <a:cubicBezTo>
                  <a:pt x="28" y="20"/>
                  <a:pt x="28" y="20"/>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9" y="21"/>
                  <a:pt x="29" y="21"/>
                </a:cubicBezTo>
                <a:cubicBezTo>
                  <a:pt x="29" y="21"/>
                  <a:pt x="29" y="21"/>
                  <a:pt x="29" y="21"/>
                </a:cubicBezTo>
                <a:cubicBezTo>
                  <a:pt x="29" y="21"/>
                  <a:pt x="30" y="21"/>
                  <a:pt x="30" y="21"/>
                </a:cubicBezTo>
                <a:cubicBezTo>
                  <a:pt x="30" y="20"/>
                  <a:pt x="30" y="20"/>
                  <a:pt x="30" y="20"/>
                </a:cubicBezTo>
                <a:cubicBezTo>
                  <a:pt x="30" y="20"/>
                  <a:pt x="30" y="20"/>
                  <a:pt x="30" y="19"/>
                </a:cubicBezTo>
                <a:cubicBezTo>
                  <a:pt x="30" y="19"/>
                  <a:pt x="29" y="19"/>
                  <a:pt x="29" y="19"/>
                </a:cubicBezTo>
                <a:cubicBezTo>
                  <a:pt x="29" y="19"/>
                  <a:pt x="29" y="19"/>
                  <a:pt x="29" y="19"/>
                </a:cubicBezTo>
                <a:cubicBezTo>
                  <a:pt x="29" y="18"/>
                  <a:pt x="28" y="18"/>
                  <a:pt x="28" y="18"/>
                </a:cubicBezTo>
                <a:close/>
                <a:moveTo>
                  <a:pt x="25" y="19"/>
                </a:moveTo>
                <a:cubicBezTo>
                  <a:pt x="24" y="19"/>
                  <a:pt x="24" y="19"/>
                  <a:pt x="24" y="19"/>
                </a:cubicBezTo>
                <a:cubicBezTo>
                  <a:pt x="24" y="19"/>
                  <a:pt x="23" y="19"/>
                  <a:pt x="23" y="20"/>
                </a:cubicBezTo>
                <a:cubicBezTo>
                  <a:pt x="23" y="20"/>
                  <a:pt x="23" y="20"/>
                  <a:pt x="23" y="20"/>
                </a:cubicBezTo>
                <a:cubicBezTo>
                  <a:pt x="23" y="20"/>
                  <a:pt x="23" y="20"/>
                  <a:pt x="23" y="21"/>
                </a:cubicBezTo>
                <a:cubicBezTo>
                  <a:pt x="23" y="21"/>
                  <a:pt x="23" y="22"/>
                  <a:pt x="23" y="22"/>
                </a:cubicBezTo>
                <a:cubicBezTo>
                  <a:pt x="23" y="22"/>
                  <a:pt x="23" y="22"/>
                  <a:pt x="23" y="23"/>
                </a:cubicBezTo>
                <a:cubicBezTo>
                  <a:pt x="23" y="23"/>
                  <a:pt x="23" y="23"/>
                  <a:pt x="23" y="23"/>
                </a:cubicBezTo>
                <a:cubicBezTo>
                  <a:pt x="23" y="23"/>
                  <a:pt x="24" y="23"/>
                  <a:pt x="24" y="23"/>
                </a:cubicBezTo>
                <a:cubicBezTo>
                  <a:pt x="24" y="23"/>
                  <a:pt x="24" y="23"/>
                  <a:pt x="25" y="23"/>
                </a:cubicBezTo>
                <a:cubicBezTo>
                  <a:pt x="25" y="23"/>
                  <a:pt x="25" y="23"/>
                  <a:pt x="26" y="23"/>
                </a:cubicBezTo>
                <a:cubicBezTo>
                  <a:pt x="26" y="23"/>
                  <a:pt x="26" y="23"/>
                  <a:pt x="26" y="23"/>
                </a:cubicBezTo>
                <a:cubicBezTo>
                  <a:pt x="26" y="23"/>
                  <a:pt x="26" y="23"/>
                  <a:pt x="26" y="23"/>
                </a:cubicBezTo>
                <a:cubicBezTo>
                  <a:pt x="26" y="22"/>
                  <a:pt x="27" y="22"/>
                  <a:pt x="27" y="22"/>
                </a:cubicBezTo>
                <a:cubicBezTo>
                  <a:pt x="27" y="22"/>
                  <a:pt x="27" y="21"/>
                  <a:pt x="27" y="21"/>
                </a:cubicBezTo>
                <a:cubicBezTo>
                  <a:pt x="27" y="21"/>
                  <a:pt x="27" y="20"/>
                  <a:pt x="27" y="20"/>
                </a:cubicBezTo>
                <a:cubicBezTo>
                  <a:pt x="27" y="20"/>
                  <a:pt x="26" y="20"/>
                  <a:pt x="26" y="20"/>
                </a:cubicBezTo>
                <a:cubicBezTo>
                  <a:pt x="26" y="20"/>
                  <a:pt x="26" y="20"/>
                  <a:pt x="26" y="20"/>
                </a:cubicBezTo>
                <a:cubicBezTo>
                  <a:pt x="26" y="19"/>
                  <a:pt x="26" y="19"/>
                  <a:pt x="26" y="19"/>
                </a:cubicBezTo>
                <a:cubicBezTo>
                  <a:pt x="25" y="19"/>
                  <a:pt x="25" y="19"/>
                  <a:pt x="25" y="1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8" name="Freeform 224"/>
          <p:cNvSpPr>
            <a:spLocks noEditPoints="1"/>
          </p:cNvSpPr>
          <p:nvPr/>
        </p:nvSpPr>
        <p:spPr bwMode="auto">
          <a:xfrm>
            <a:off x="2515575" y="4366636"/>
            <a:ext cx="334810" cy="278706"/>
          </a:xfrm>
          <a:custGeom>
            <a:avLst/>
            <a:gdLst>
              <a:gd name="T0" fmla="*/ 11 w 35"/>
              <a:gd name="T1" fmla="*/ 26 h 29"/>
              <a:gd name="T2" fmla="*/ 11 w 35"/>
              <a:gd name="T3" fmla="*/ 28 h 29"/>
              <a:gd name="T4" fmla="*/ 14 w 35"/>
              <a:gd name="T5" fmla="*/ 28 h 29"/>
              <a:gd name="T6" fmla="*/ 14 w 35"/>
              <a:gd name="T7" fmla="*/ 25 h 29"/>
              <a:gd name="T8" fmla="*/ 26 w 35"/>
              <a:gd name="T9" fmla="*/ 0 h 29"/>
              <a:gd name="T10" fmla="*/ 22 w 35"/>
              <a:gd name="T11" fmla="*/ 10 h 29"/>
              <a:gd name="T12" fmla="*/ 25 w 35"/>
              <a:gd name="T13" fmla="*/ 4 h 29"/>
              <a:gd name="T14" fmla="*/ 31 w 35"/>
              <a:gd name="T15" fmla="*/ 7 h 29"/>
              <a:gd name="T16" fmla="*/ 28 w 35"/>
              <a:gd name="T17" fmla="*/ 13 h 29"/>
              <a:gd name="T18" fmla="*/ 27 w 35"/>
              <a:gd name="T19" fmla="*/ 20 h 29"/>
              <a:gd name="T20" fmla="*/ 28 w 35"/>
              <a:gd name="T21" fmla="*/ 19 h 29"/>
              <a:gd name="T22" fmla="*/ 31 w 35"/>
              <a:gd name="T23" fmla="*/ 19 h 29"/>
              <a:gd name="T24" fmla="*/ 27 w 35"/>
              <a:gd name="T25" fmla="*/ 22 h 29"/>
              <a:gd name="T26" fmla="*/ 10 w 35"/>
              <a:gd name="T27" fmla="*/ 23 h 29"/>
              <a:gd name="T28" fmla="*/ 9 w 35"/>
              <a:gd name="T29" fmla="*/ 23 h 29"/>
              <a:gd name="T30" fmla="*/ 9 w 35"/>
              <a:gd name="T31" fmla="*/ 24 h 29"/>
              <a:gd name="T32" fmla="*/ 10 w 35"/>
              <a:gd name="T33" fmla="*/ 25 h 29"/>
              <a:gd name="T34" fmla="*/ 10 w 35"/>
              <a:gd name="T35" fmla="*/ 27 h 29"/>
              <a:gd name="T36" fmla="*/ 10 w 35"/>
              <a:gd name="T37" fmla="*/ 27 h 29"/>
              <a:gd name="T38" fmla="*/ 10 w 35"/>
              <a:gd name="T39" fmla="*/ 27 h 29"/>
              <a:gd name="T40" fmla="*/ 8 w 35"/>
              <a:gd name="T41" fmla="*/ 27 h 29"/>
              <a:gd name="T42" fmla="*/ 7 w 35"/>
              <a:gd name="T43" fmla="*/ 25 h 29"/>
              <a:gd name="T44" fmla="*/ 6 w 35"/>
              <a:gd name="T45" fmla="*/ 23 h 29"/>
              <a:gd name="T46" fmla="*/ 7 w 35"/>
              <a:gd name="T47" fmla="*/ 22 h 29"/>
              <a:gd name="T48" fmla="*/ 6 w 35"/>
              <a:gd name="T49" fmla="*/ 18 h 29"/>
              <a:gd name="T50" fmla="*/ 4 w 35"/>
              <a:gd name="T51" fmla="*/ 12 h 29"/>
              <a:gd name="T52" fmla="*/ 0 w 35"/>
              <a:gd name="T53" fmla="*/ 9 h 29"/>
              <a:gd name="T54" fmla="*/ 0 w 35"/>
              <a:gd name="T55" fmla="*/ 7 h 29"/>
              <a:gd name="T56" fmla="*/ 0 w 35"/>
              <a:gd name="T57" fmla="*/ 6 h 29"/>
              <a:gd name="T58" fmla="*/ 4 w 35"/>
              <a:gd name="T59" fmla="*/ 8 h 29"/>
              <a:gd name="T60" fmla="*/ 17 w 35"/>
              <a:gd name="T61" fmla="*/ 10 h 29"/>
              <a:gd name="T62" fmla="*/ 19 w 35"/>
              <a:gd name="T63" fmla="*/ 16 h 29"/>
              <a:gd name="T64" fmla="*/ 25 w 35"/>
              <a:gd name="T65" fmla="*/ 21 h 29"/>
              <a:gd name="T66" fmla="*/ 21 w 35"/>
              <a:gd name="T67" fmla="*/ 17 h 29"/>
              <a:gd name="T68" fmla="*/ 16 w 35"/>
              <a:gd name="T69" fmla="*/ 17 h 29"/>
              <a:gd name="T70" fmla="*/ 11 w 35"/>
              <a:gd name="T71" fmla="*/ 17 h 29"/>
              <a:gd name="T72" fmla="*/ 10 w 35"/>
              <a:gd name="T73" fmla="*/ 21 h 29"/>
              <a:gd name="T74" fmla="*/ 11 w 35"/>
              <a:gd name="T75" fmla="*/ 12 h 29"/>
              <a:gd name="T76" fmla="*/ 9 w 35"/>
              <a:gd name="T77" fmla="*/ 15 h 29"/>
              <a:gd name="T78" fmla="*/ 12 w 35"/>
              <a:gd name="T79" fmla="*/ 15 h 29"/>
              <a:gd name="T80" fmla="*/ 22 w 35"/>
              <a:gd name="T81" fmla="*/ 27 h 29"/>
              <a:gd name="T82" fmla="*/ 15 w 35"/>
              <a:gd name="T83" fmla="*/ 24 h 29"/>
              <a:gd name="T84" fmla="*/ 26 w 35"/>
              <a:gd name="T85" fmla="*/ 25 h 29"/>
              <a:gd name="T86" fmla="*/ 27 w 35"/>
              <a:gd name="T87" fmla="*/ 26 h 29"/>
              <a:gd name="T88" fmla="*/ 27 w 35"/>
              <a:gd name="T89" fmla="*/ 27 h 29"/>
              <a:gd name="T90" fmla="*/ 27 w 35"/>
              <a:gd name="T91" fmla="*/ 27 h 29"/>
              <a:gd name="T92" fmla="*/ 29 w 35"/>
              <a:gd name="T93" fmla="*/ 27 h 29"/>
              <a:gd name="T94" fmla="*/ 28 w 35"/>
              <a:gd name="T95" fmla="*/ 24 h 29"/>
              <a:gd name="T96" fmla="*/ 23 w 35"/>
              <a:gd name="T97" fmla="*/ 25 h 29"/>
              <a:gd name="T98" fmla="*/ 24 w 35"/>
              <a:gd name="T99" fmla="*/ 29 h 29"/>
              <a:gd name="T100" fmla="*/ 26 w 35"/>
              <a:gd name="T101" fmla="*/ 28 h 29"/>
              <a:gd name="T102" fmla="*/ 25 w 35"/>
              <a:gd name="T10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29">
                <a:moveTo>
                  <a:pt x="13" y="25"/>
                </a:moveTo>
                <a:cubicBezTo>
                  <a:pt x="12" y="25"/>
                  <a:pt x="12" y="25"/>
                  <a:pt x="12" y="25"/>
                </a:cubicBezTo>
                <a:cubicBezTo>
                  <a:pt x="11" y="25"/>
                  <a:pt x="11" y="25"/>
                  <a:pt x="11" y="25"/>
                </a:cubicBezTo>
                <a:cubicBezTo>
                  <a:pt x="11" y="25"/>
                  <a:pt x="11" y="25"/>
                  <a:pt x="11" y="25"/>
                </a:cubicBezTo>
                <a:cubicBezTo>
                  <a:pt x="11" y="26"/>
                  <a:pt x="11" y="26"/>
                  <a:pt x="11" y="26"/>
                </a:cubicBezTo>
                <a:cubicBezTo>
                  <a:pt x="11" y="26"/>
                  <a:pt x="10" y="27"/>
                  <a:pt x="10" y="27"/>
                </a:cubicBezTo>
                <a:cubicBezTo>
                  <a:pt x="10" y="27"/>
                  <a:pt x="11" y="27"/>
                  <a:pt x="11" y="28"/>
                </a:cubicBezTo>
                <a:cubicBezTo>
                  <a:pt x="11" y="28"/>
                  <a:pt x="11" y="28"/>
                  <a:pt x="11" y="28"/>
                </a:cubicBezTo>
                <a:cubicBezTo>
                  <a:pt x="11" y="28"/>
                  <a:pt x="11" y="28"/>
                  <a:pt x="11" y="28"/>
                </a:cubicBezTo>
                <a:cubicBezTo>
                  <a:pt x="11" y="28"/>
                  <a:pt x="11" y="28"/>
                  <a:pt x="11" y="28"/>
                </a:cubicBezTo>
                <a:cubicBezTo>
                  <a:pt x="11" y="29"/>
                  <a:pt x="12" y="29"/>
                  <a:pt x="13" y="29"/>
                </a:cubicBezTo>
                <a:cubicBezTo>
                  <a:pt x="13" y="29"/>
                  <a:pt x="13" y="29"/>
                  <a:pt x="13" y="29"/>
                </a:cubicBezTo>
                <a:cubicBezTo>
                  <a:pt x="14" y="29"/>
                  <a:pt x="14" y="29"/>
                  <a:pt x="14" y="28"/>
                </a:cubicBezTo>
                <a:cubicBezTo>
                  <a:pt x="14" y="28"/>
                  <a:pt x="14" y="28"/>
                  <a:pt x="14" y="28"/>
                </a:cubicBezTo>
                <a:cubicBezTo>
                  <a:pt x="14" y="28"/>
                  <a:pt x="14" y="28"/>
                  <a:pt x="14" y="28"/>
                </a:cubicBezTo>
                <a:cubicBezTo>
                  <a:pt x="14" y="28"/>
                  <a:pt x="14" y="28"/>
                  <a:pt x="15" y="28"/>
                </a:cubicBezTo>
                <a:cubicBezTo>
                  <a:pt x="15" y="27"/>
                  <a:pt x="15" y="27"/>
                  <a:pt x="15" y="27"/>
                </a:cubicBezTo>
                <a:cubicBezTo>
                  <a:pt x="15" y="27"/>
                  <a:pt x="15" y="26"/>
                  <a:pt x="15" y="26"/>
                </a:cubicBezTo>
                <a:cubicBezTo>
                  <a:pt x="14" y="26"/>
                  <a:pt x="14" y="26"/>
                  <a:pt x="14" y="25"/>
                </a:cubicBezTo>
                <a:cubicBezTo>
                  <a:pt x="14" y="25"/>
                  <a:pt x="14" y="25"/>
                  <a:pt x="14" y="25"/>
                </a:cubicBezTo>
                <a:cubicBezTo>
                  <a:pt x="14" y="25"/>
                  <a:pt x="14" y="25"/>
                  <a:pt x="13" y="25"/>
                </a:cubicBezTo>
                <a:cubicBezTo>
                  <a:pt x="13" y="25"/>
                  <a:pt x="13" y="25"/>
                  <a:pt x="13" y="25"/>
                </a:cubicBezTo>
                <a:close/>
                <a:moveTo>
                  <a:pt x="26" y="17"/>
                </a:moveTo>
                <a:cubicBezTo>
                  <a:pt x="31" y="17"/>
                  <a:pt x="35" y="13"/>
                  <a:pt x="35" y="9"/>
                </a:cubicBezTo>
                <a:cubicBezTo>
                  <a:pt x="35" y="4"/>
                  <a:pt x="31" y="0"/>
                  <a:pt x="26" y="0"/>
                </a:cubicBezTo>
                <a:cubicBezTo>
                  <a:pt x="22" y="0"/>
                  <a:pt x="18" y="4"/>
                  <a:pt x="18" y="9"/>
                </a:cubicBezTo>
                <a:cubicBezTo>
                  <a:pt x="18" y="13"/>
                  <a:pt x="22" y="17"/>
                  <a:pt x="26" y="17"/>
                </a:cubicBezTo>
                <a:close/>
                <a:moveTo>
                  <a:pt x="25" y="13"/>
                </a:moveTo>
                <a:cubicBezTo>
                  <a:pt x="25" y="10"/>
                  <a:pt x="25" y="10"/>
                  <a:pt x="25" y="10"/>
                </a:cubicBezTo>
                <a:cubicBezTo>
                  <a:pt x="22" y="10"/>
                  <a:pt x="22" y="10"/>
                  <a:pt x="22" y="10"/>
                </a:cubicBezTo>
                <a:cubicBezTo>
                  <a:pt x="21" y="10"/>
                  <a:pt x="20" y="9"/>
                  <a:pt x="20" y="9"/>
                </a:cubicBezTo>
                <a:cubicBezTo>
                  <a:pt x="20" y="8"/>
                  <a:pt x="20" y="8"/>
                  <a:pt x="20" y="8"/>
                </a:cubicBezTo>
                <a:cubicBezTo>
                  <a:pt x="20" y="8"/>
                  <a:pt x="21" y="7"/>
                  <a:pt x="22" y="7"/>
                </a:cubicBezTo>
                <a:cubicBezTo>
                  <a:pt x="25" y="7"/>
                  <a:pt x="25" y="7"/>
                  <a:pt x="25" y="7"/>
                </a:cubicBezTo>
                <a:cubicBezTo>
                  <a:pt x="25" y="4"/>
                  <a:pt x="25" y="4"/>
                  <a:pt x="25" y="4"/>
                </a:cubicBezTo>
                <a:cubicBezTo>
                  <a:pt x="25" y="3"/>
                  <a:pt x="26" y="3"/>
                  <a:pt x="26" y="3"/>
                </a:cubicBezTo>
                <a:cubicBezTo>
                  <a:pt x="27" y="3"/>
                  <a:pt x="27" y="3"/>
                  <a:pt x="27" y="3"/>
                </a:cubicBezTo>
                <a:cubicBezTo>
                  <a:pt x="27" y="3"/>
                  <a:pt x="28" y="3"/>
                  <a:pt x="28" y="4"/>
                </a:cubicBezTo>
                <a:cubicBezTo>
                  <a:pt x="28" y="7"/>
                  <a:pt x="28" y="7"/>
                  <a:pt x="28" y="7"/>
                </a:cubicBezTo>
                <a:cubicBezTo>
                  <a:pt x="31" y="7"/>
                  <a:pt x="31" y="7"/>
                  <a:pt x="31" y="7"/>
                </a:cubicBezTo>
                <a:cubicBezTo>
                  <a:pt x="32" y="7"/>
                  <a:pt x="32" y="8"/>
                  <a:pt x="32" y="8"/>
                </a:cubicBezTo>
                <a:cubicBezTo>
                  <a:pt x="32" y="9"/>
                  <a:pt x="32" y="9"/>
                  <a:pt x="32" y="9"/>
                </a:cubicBezTo>
                <a:cubicBezTo>
                  <a:pt x="32" y="9"/>
                  <a:pt x="32" y="10"/>
                  <a:pt x="31" y="10"/>
                </a:cubicBezTo>
                <a:cubicBezTo>
                  <a:pt x="28" y="10"/>
                  <a:pt x="28" y="10"/>
                  <a:pt x="28" y="10"/>
                </a:cubicBezTo>
                <a:cubicBezTo>
                  <a:pt x="28" y="13"/>
                  <a:pt x="28" y="13"/>
                  <a:pt x="28" y="13"/>
                </a:cubicBezTo>
                <a:cubicBezTo>
                  <a:pt x="28" y="14"/>
                  <a:pt x="27" y="15"/>
                  <a:pt x="27" y="15"/>
                </a:cubicBezTo>
                <a:cubicBezTo>
                  <a:pt x="26" y="15"/>
                  <a:pt x="26" y="15"/>
                  <a:pt x="26" y="15"/>
                </a:cubicBezTo>
                <a:cubicBezTo>
                  <a:pt x="26" y="15"/>
                  <a:pt x="25" y="14"/>
                  <a:pt x="25" y="13"/>
                </a:cubicBezTo>
                <a:close/>
                <a:moveTo>
                  <a:pt x="27" y="18"/>
                </a:moveTo>
                <a:cubicBezTo>
                  <a:pt x="27" y="20"/>
                  <a:pt x="27" y="20"/>
                  <a:pt x="27" y="20"/>
                </a:cubicBezTo>
                <a:cubicBezTo>
                  <a:pt x="27" y="20"/>
                  <a:pt x="27" y="20"/>
                  <a:pt x="27" y="20"/>
                </a:cubicBezTo>
                <a:cubicBezTo>
                  <a:pt x="27" y="20"/>
                  <a:pt x="27" y="20"/>
                  <a:pt x="27" y="20"/>
                </a:cubicBezTo>
                <a:cubicBezTo>
                  <a:pt x="27" y="20"/>
                  <a:pt x="27" y="20"/>
                  <a:pt x="27" y="20"/>
                </a:cubicBezTo>
                <a:cubicBezTo>
                  <a:pt x="27" y="20"/>
                  <a:pt x="27" y="20"/>
                  <a:pt x="27" y="19"/>
                </a:cubicBezTo>
                <a:cubicBezTo>
                  <a:pt x="28" y="19"/>
                  <a:pt x="28" y="19"/>
                  <a:pt x="28" y="19"/>
                </a:cubicBezTo>
                <a:cubicBezTo>
                  <a:pt x="28" y="19"/>
                  <a:pt x="28" y="19"/>
                  <a:pt x="28" y="18"/>
                </a:cubicBezTo>
                <a:cubicBezTo>
                  <a:pt x="28" y="18"/>
                  <a:pt x="28" y="18"/>
                  <a:pt x="28" y="18"/>
                </a:cubicBezTo>
                <a:cubicBezTo>
                  <a:pt x="28" y="18"/>
                  <a:pt x="28" y="18"/>
                  <a:pt x="28" y="18"/>
                </a:cubicBezTo>
                <a:cubicBezTo>
                  <a:pt x="29" y="18"/>
                  <a:pt x="30" y="18"/>
                  <a:pt x="31" y="17"/>
                </a:cubicBezTo>
                <a:cubicBezTo>
                  <a:pt x="31" y="19"/>
                  <a:pt x="31" y="19"/>
                  <a:pt x="31" y="19"/>
                </a:cubicBezTo>
                <a:cubicBezTo>
                  <a:pt x="30" y="19"/>
                  <a:pt x="30" y="19"/>
                  <a:pt x="30" y="19"/>
                </a:cubicBezTo>
                <a:cubicBezTo>
                  <a:pt x="30" y="20"/>
                  <a:pt x="30" y="20"/>
                  <a:pt x="30" y="20"/>
                </a:cubicBezTo>
                <a:cubicBezTo>
                  <a:pt x="29" y="21"/>
                  <a:pt x="29" y="21"/>
                  <a:pt x="29" y="21"/>
                </a:cubicBezTo>
                <a:cubicBezTo>
                  <a:pt x="29" y="21"/>
                  <a:pt x="29" y="21"/>
                  <a:pt x="28" y="22"/>
                </a:cubicBezTo>
                <a:cubicBezTo>
                  <a:pt x="28" y="22"/>
                  <a:pt x="28" y="22"/>
                  <a:pt x="27" y="22"/>
                </a:cubicBezTo>
                <a:cubicBezTo>
                  <a:pt x="27" y="22"/>
                  <a:pt x="27" y="22"/>
                  <a:pt x="27" y="22"/>
                </a:cubicBezTo>
                <a:cubicBezTo>
                  <a:pt x="27" y="22"/>
                  <a:pt x="27" y="22"/>
                  <a:pt x="27" y="22"/>
                </a:cubicBezTo>
                <a:cubicBezTo>
                  <a:pt x="26" y="23"/>
                  <a:pt x="26" y="23"/>
                  <a:pt x="26" y="23"/>
                </a:cubicBezTo>
                <a:cubicBezTo>
                  <a:pt x="25" y="23"/>
                  <a:pt x="25" y="23"/>
                  <a:pt x="25" y="23"/>
                </a:cubicBezTo>
                <a:cubicBezTo>
                  <a:pt x="10" y="23"/>
                  <a:pt x="10" y="23"/>
                  <a:pt x="10" y="23"/>
                </a:cubicBezTo>
                <a:cubicBezTo>
                  <a:pt x="10" y="23"/>
                  <a:pt x="10" y="23"/>
                  <a:pt x="10" y="23"/>
                </a:cubicBezTo>
                <a:cubicBezTo>
                  <a:pt x="10" y="23"/>
                  <a:pt x="10" y="23"/>
                  <a:pt x="10" y="23"/>
                </a:cubicBezTo>
                <a:cubicBezTo>
                  <a:pt x="10" y="23"/>
                  <a:pt x="10" y="23"/>
                  <a:pt x="10" y="23"/>
                </a:cubicBezTo>
                <a:cubicBezTo>
                  <a:pt x="9" y="23"/>
                  <a:pt x="9" y="23"/>
                  <a:pt x="9" y="23"/>
                </a:cubicBezTo>
                <a:cubicBezTo>
                  <a:pt x="9" y="23"/>
                  <a:pt x="9" y="23"/>
                  <a:pt x="9" y="23"/>
                </a:cubicBezTo>
                <a:cubicBezTo>
                  <a:pt x="9" y="23"/>
                  <a:pt x="9" y="23"/>
                  <a:pt x="9" y="23"/>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10" y="24"/>
                  <a:pt x="10" y="24"/>
                  <a:pt x="10" y="24"/>
                </a:cubicBezTo>
                <a:cubicBezTo>
                  <a:pt x="10" y="24"/>
                  <a:pt x="10" y="24"/>
                  <a:pt x="10" y="24"/>
                </a:cubicBezTo>
                <a:cubicBezTo>
                  <a:pt x="10" y="24"/>
                  <a:pt x="10" y="24"/>
                  <a:pt x="10" y="25"/>
                </a:cubicBezTo>
                <a:cubicBezTo>
                  <a:pt x="10" y="25"/>
                  <a:pt x="10" y="25"/>
                  <a:pt x="10" y="25"/>
                </a:cubicBezTo>
                <a:cubicBezTo>
                  <a:pt x="10" y="25"/>
                  <a:pt x="10" y="25"/>
                  <a:pt x="10" y="25"/>
                </a:cubicBezTo>
                <a:cubicBezTo>
                  <a:pt x="10"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9" y="27"/>
                  <a:pt x="9" y="27"/>
                  <a:pt x="9" y="27"/>
                </a:cubicBezTo>
                <a:cubicBezTo>
                  <a:pt x="9" y="27"/>
                  <a:pt x="9" y="27"/>
                  <a:pt x="9" y="27"/>
                </a:cubicBezTo>
                <a:cubicBezTo>
                  <a:pt x="9" y="27"/>
                  <a:pt x="9" y="27"/>
                  <a:pt x="8" y="27"/>
                </a:cubicBezTo>
                <a:cubicBezTo>
                  <a:pt x="8" y="27"/>
                  <a:pt x="8" y="27"/>
                  <a:pt x="8" y="27"/>
                </a:cubicBezTo>
                <a:cubicBezTo>
                  <a:pt x="8" y="27"/>
                  <a:pt x="8" y="27"/>
                  <a:pt x="8" y="27"/>
                </a:cubicBezTo>
                <a:cubicBezTo>
                  <a:pt x="8" y="27"/>
                  <a:pt x="8" y="27"/>
                  <a:pt x="8" y="27"/>
                </a:cubicBezTo>
                <a:cubicBezTo>
                  <a:pt x="8" y="27"/>
                  <a:pt x="8" y="27"/>
                  <a:pt x="8" y="27"/>
                </a:cubicBezTo>
                <a:cubicBezTo>
                  <a:pt x="7" y="27"/>
                  <a:pt x="7" y="26"/>
                  <a:pt x="7" y="26"/>
                </a:cubicBezTo>
                <a:cubicBezTo>
                  <a:pt x="7" y="26"/>
                  <a:pt x="7" y="26"/>
                  <a:pt x="7" y="26"/>
                </a:cubicBezTo>
                <a:cubicBezTo>
                  <a:pt x="7" y="26"/>
                  <a:pt x="7" y="26"/>
                  <a:pt x="7" y="25"/>
                </a:cubicBezTo>
                <a:cubicBezTo>
                  <a:pt x="7" y="25"/>
                  <a:pt x="7" y="25"/>
                  <a:pt x="7" y="25"/>
                </a:cubicBezTo>
                <a:cubicBezTo>
                  <a:pt x="6" y="25"/>
                  <a:pt x="6" y="25"/>
                  <a:pt x="6" y="25"/>
                </a:cubicBezTo>
                <a:cubicBezTo>
                  <a:pt x="6" y="25"/>
                  <a:pt x="6" y="25"/>
                  <a:pt x="6" y="24"/>
                </a:cubicBezTo>
                <a:cubicBezTo>
                  <a:pt x="6" y="24"/>
                  <a:pt x="6" y="24"/>
                  <a:pt x="6" y="24"/>
                </a:cubicBezTo>
                <a:cubicBezTo>
                  <a:pt x="6" y="24"/>
                  <a:pt x="6" y="24"/>
                  <a:pt x="6" y="23"/>
                </a:cubicBezTo>
                <a:cubicBezTo>
                  <a:pt x="6" y="23"/>
                  <a:pt x="6" y="23"/>
                  <a:pt x="6" y="23"/>
                </a:cubicBezTo>
                <a:cubicBezTo>
                  <a:pt x="6" y="23"/>
                  <a:pt x="6" y="23"/>
                  <a:pt x="7" y="23"/>
                </a:cubicBezTo>
                <a:cubicBezTo>
                  <a:pt x="7" y="22"/>
                  <a:pt x="7" y="22"/>
                  <a:pt x="7" y="22"/>
                </a:cubicBezTo>
                <a:cubicBezTo>
                  <a:pt x="7" y="22"/>
                  <a:pt x="7" y="22"/>
                  <a:pt x="7" y="22"/>
                </a:cubicBezTo>
                <a:cubicBezTo>
                  <a:pt x="7" y="22"/>
                  <a:pt x="7" y="22"/>
                  <a:pt x="7" y="22"/>
                </a:cubicBezTo>
                <a:cubicBezTo>
                  <a:pt x="7" y="22"/>
                  <a:pt x="7" y="22"/>
                  <a:pt x="7" y="22"/>
                </a:cubicBezTo>
                <a:cubicBezTo>
                  <a:pt x="7" y="21"/>
                  <a:pt x="7" y="21"/>
                  <a:pt x="7" y="21"/>
                </a:cubicBezTo>
                <a:cubicBezTo>
                  <a:pt x="7" y="21"/>
                  <a:pt x="7" y="21"/>
                  <a:pt x="7" y="20"/>
                </a:cubicBezTo>
                <a:cubicBezTo>
                  <a:pt x="7" y="20"/>
                  <a:pt x="6" y="19"/>
                  <a:pt x="6" y="19"/>
                </a:cubicBezTo>
                <a:cubicBezTo>
                  <a:pt x="6" y="19"/>
                  <a:pt x="6" y="18"/>
                  <a:pt x="6" y="18"/>
                </a:cubicBezTo>
                <a:cubicBezTo>
                  <a:pt x="6" y="17"/>
                  <a:pt x="6" y="17"/>
                  <a:pt x="6" y="17"/>
                </a:cubicBezTo>
                <a:cubicBezTo>
                  <a:pt x="6" y="17"/>
                  <a:pt x="6" y="17"/>
                  <a:pt x="6" y="17"/>
                </a:cubicBezTo>
                <a:cubicBezTo>
                  <a:pt x="5" y="16"/>
                  <a:pt x="5" y="15"/>
                  <a:pt x="5" y="14"/>
                </a:cubicBezTo>
                <a:cubicBezTo>
                  <a:pt x="5" y="14"/>
                  <a:pt x="5" y="14"/>
                  <a:pt x="5" y="14"/>
                </a:cubicBezTo>
                <a:cubicBezTo>
                  <a:pt x="5" y="13"/>
                  <a:pt x="4" y="12"/>
                  <a:pt x="4" y="12"/>
                </a:cubicBezTo>
                <a:cubicBezTo>
                  <a:pt x="4" y="11"/>
                  <a:pt x="3" y="11"/>
                  <a:pt x="3" y="10"/>
                </a:cubicBezTo>
                <a:cubicBezTo>
                  <a:pt x="2" y="10"/>
                  <a:pt x="1" y="9"/>
                  <a:pt x="1" y="9"/>
                </a:cubicBezTo>
                <a:cubicBezTo>
                  <a:pt x="1" y="9"/>
                  <a:pt x="1" y="9"/>
                  <a:pt x="1" y="9"/>
                </a:cubicBezTo>
                <a:cubicBezTo>
                  <a:pt x="0" y="9"/>
                  <a:pt x="0" y="9"/>
                  <a:pt x="0" y="9"/>
                </a:cubicBezTo>
                <a:cubicBezTo>
                  <a:pt x="0" y="9"/>
                  <a:pt x="0" y="9"/>
                  <a:pt x="0"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6"/>
                  <a:pt x="0" y="6"/>
                  <a:pt x="0" y="6"/>
                </a:cubicBezTo>
                <a:cubicBezTo>
                  <a:pt x="1" y="6"/>
                  <a:pt x="1" y="6"/>
                  <a:pt x="1" y="6"/>
                </a:cubicBezTo>
                <a:cubicBezTo>
                  <a:pt x="1" y="6"/>
                  <a:pt x="1" y="6"/>
                  <a:pt x="2" y="6"/>
                </a:cubicBezTo>
                <a:cubicBezTo>
                  <a:pt x="2" y="6"/>
                  <a:pt x="2" y="6"/>
                  <a:pt x="2" y="6"/>
                </a:cubicBezTo>
                <a:cubicBezTo>
                  <a:pt x="2" y="6"/>
                  <a:pt x="3" y="7"/>
                  <a:pt x="3" y="7"/>
                </a:cubicBezTo>
                <a:cubicBezTo>
                  <a:pt x="4" y="7"/>
                  <a:pt x="4" y="7"/>
                  <a:pt x="4" y="8"/>
                </a:cubicBezTo>
                <a:cubicBezTo>
                  <a:pt x="5" y="8"/>
                  <a:pt x="5" y="8"/>
                  <a:pt x="5" y="9"/>
                </a:cubicBezTo>
                <a:cubicBezTo>
                  <a:pt x="6" y="9"/>
                  <a:pt x="6" y="9"/>
                  <a:pt x="6" y="9"/>
                </a:cubicBezTo>
                <a:cubicBezTo>
                  <a:pt x="6" y="10"/>
                  <a:pt x="6" y="10"/>
                  <a:pt x="6" y="10"/>
                </a:cubicBezTo>
                <a:cubicBezTo>
                  <a:pt x="6" y="10"/>
                  <a:pt x="6" y="10"/>
                  <a:pt x="6" y="10"/>
                </a:cubicBezTo>
                <a:cubicBezTo>
                  <a:pt x="17" y="10"/>
                  <a:pt x="17" y="10"/>
                  <a:pt x="17" y="10"/>
                </a:cubicBezTo>
                <a:cubicBezTo>
                  <a:pt x="17" y="10"/>
                  <a:pt x="17" y="11"/>
                  <a:pt x="17" y="12"/>
                </a:cubicBezTo>
                <a:cubicBezTo>
                  <a:pt x="17" y="12"/>
                  <a:pt x="17" y="12"/>
                  <a:pt x="17" y="12"/>
                </a:cubicBezTo>
                <a:cubicBezTo>
                  <a:pt x="17" y="15"/>
                  <a:pt x="17" y="15"/>
                  <a:pt x="17" y="15"/>
                </a:cubicBezTo>
                <a:cubicBezTo>
                  <a:pt x="19" y="15"/>
                  <a:pt x="19" y="15"/>
                  <a:pt x="19" y="15"/>
                </a:cubicBezTo>
                <a:cubicBezTo>
                  <a:pt x="19" y="16"/>
                  <a:pt x="19" y="16"/>
                  <a:pt x="19" y="16"/>
                </a:cubicBezTo>
                <a:cubicBezTo>
                  <a:pt x="20" y="16"/>
                  <a:pt x="21" y="17"/>
                  <a:pt x="22" y="17"/>
                </a:cubicBezTo>
                <a:cubicBezTo>
                  <a:pt x="22" y="21"/>
                  <a:pt x="22" y="21"/>
                  <a:pt x="22" y="21"/>
                </a:cubicBezTo>
                <a:cubicBezTo>
                  <a:pt x="23" y="21"/>
                  <a:pt x="23" y="21"/>
                  <a:pt x="23" y="21"/>
                </a:cubicBezTo>
                <a:cubicBezTo>
                  <a:pt x="25" y="21"/>
                  <a:pt x="25" y="21"/>
                  <a:pt x="25" y="21"/>
                </a:cubicBezTo>
                <a:cubicBezTo>
                  <a:pt x="25" y="21"/>
                  <a:pt x="25" y="21"/>
                  <a:pt x="25" y="21"/>
                </a:cubicBezTo>
                <a:cubicBezTo>
                  <a:pt x="25" y="21"/>
                  <a:pt x="25" y="21"/>
                  <a:pt x="25" y="21"/>
                </a:cubicBezTo>
                <a:cubicBezTo>
                  <a:pt x="25" y="18"/>
                  <a:pt x="25" y="18"/>
                  <a:pt x="25" y="18"/>
                </a:cubicBezTo>
                <a:cubicBezTo>
                  <a:pt x="26" y="18"/>
                  <a:pt x="26" y="18"/>
                  <a:pt x="26" y="18"/>
                </a:cubicBezTo>
                <a:cubicBezTo>
                  <a:pt x="27" y="18"/>
                  <a:pt x="27" y="18"/>
                  <a:pt x="27" y="18"/>
                </a:cubicBezTo>
                <a:close/>
                <a:moveTo>
                  <a:pt x="21" y="17"/>
                </a:moveTo>
                <a:cubicBezTo>
                  <a:pt x="21" y="21"/>
                  <a:pt x="21" y="21"/>
                  <a:pt x="21" y="21"/>
                </a:cubicBezTo>
                <a:cubicBezTo>
                  <a:pt x="17" y="21"/>
                  <a:pt x="17" y="21"/>
                  <a:pt x="17" y="21"/>
                </a:cubicBezTo>
                <a:cubicBezTo>
                  <a:pt x="17" y="17"/>
                  <a:pt x="17" y="17"/>
                  <a:pt x="17" y="17"/>
                </a:cubicBezTo>
                <a:cubicBezTo>
                  <a:pt x="21" y="17"/>
                  <a:pt x="21" y="17"/>
                  <a:pt x="21" y="17"/>
                </a:cubicBezTo>
                <a:close/>
                <a:moveTo>
                  <a:pt x="16" y="17"/>
                </a:moveTo>
                <a:cubicBezTo>
                  <a:pt x="12" y="17"/>
                  <a:pt x="12" y="17"/>
                  <a:pt x="12" y="17"/>
                </a:cubicBezTo>
                <a:cubicBezTo>
                  <a:pt x="12" y="21"/>
                  <a:pt x="12" y="21"/>
                  <a:pt x="12" y="21"/>
                </a:cubicBezTo>
                <a:cubicBezTo>
                  <a:pt x="16" y="21"/>
                  <a:pt x="16" y="21"/>
                  <a:pt x="16" y="21"/>
                </a:cubicBezTo>
                <a:cubicBezTo>
                  <a:pt x="16" y="17"/>
                  <a:pt x="16" y="17"/>
                  <a:pt x="16" y="17"/>
                </a:cubicBezTo>
                <a:close/>
                <a:moveTo>
                  <a:pt x="11" y="17"/>
                </a:moveTo>
                <a:cubicBezTo>
                  <a:pt x="9" y="17"/>
                  <a:pt x="9" y="17"/>
                  <a:pt x="9" y="17"/>
                </a:cubicBezTo>
                <a:cubicBezTo>
                  <a:pt x="9" y="17"/>
                  <a:pt x="9" y="18"/>
                  <a:pt x="9" y="19"/>
                </a:cubicBezTo>
                <a:cubicBezTo>
                  <a:pt x="10" y="19"/>
                  <a:pt x="10" y="20"/>
                  <a:pt x="10" y="21"/>
                </a:cubicBezTo>
                <a:cubicBezTo>
                  <a:pt x="10" y="21"/>
                  <a:pt x="10" y="21"/>
                  <a:pt x="10" y="21"/>
                </a:cubicBezTo>
                <a:cubicBezTo>
                  <a:pt x="10" y="21"/>
                  <a:pt x="10" y="21"/>
                  <a:pt x="10"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7" y="12"/>
                  <a:pt x="7" y="12"/>
                  <a:pt x="7" y="12"/>
                </a:cubicBezTo>
                <a:cubicBezTo>
                  <a:pt x="7" y="12"/>
                  <a:pt x="7" y="12"/>
                  <a:pt x="7" y="12"/>
                </a:cubicBezTo>
                <a:cubicBezTo>
                  <a:pt x="7" y="12"/>
                  <a:pt x="7" y="12"/>
                  <a:pt x="7" y="12"/>
                </a:cubicBezTo>
                <a:cubicBezTo>
                  <a:pt x="8" y="12"/>
                  <a:pt x="8" y="13"/>
                  <a:pt x="8" y="14"/>
                </a:cubicBezTo>
                <a:cubicBezTo>
                  <a:pt x="8" y="14"/>
                  <a:pt x="8" y="15"/>
                  <a:pt x="9" y="15"/>
                </a:cubicBezTo>
                <a:close/>
                <a:moveTo>
                  <a:pt x="12" y="15"/>
                </a:moveTo>
                <a:cubicBezTo>
                  <a:pt x="16" y="15"/>
                  <a:pt x="16" y="15"/>
                  <a:pt x="16" y="15"/>
                </a:cubicBezTo>
                <a:cubicBezTo>
                  <a:pt x="16" y="12"/>
                  <a:pt x="16" y="12"/>
                  <a:pt x="16" y="12"/>
                </a:cubicBezTo>
                <a:cubicBezTo>
                  <a:pt x="12" y="12"/>
                  <a:pt x="12" y="12"/>
                  <a:pt x="12" y="12"/>
                </a:cubicBezTo>
                <a:cubicBezTo>
                  <a:pt x="12" y="15"/>
                  <a:pt x="12" y="15"/>
                  <a:pt x="12" y="15"/>
                </a:cubicBezTo>
                <a:close/>
                <a:moveTo>
                  <a:pt x="15" y="24"/>
                </a:moveTo>
                <a:cubicBezTo>
                  <a:pt x="22" y="24"/>
                  <a:pt x="22" y="24"/>
                  <a:pt x="22" y="24"/>
                </a:cubicBezTo>
                <a:cubicBezTo>
                  <a:pt x="22" y="24"/>
                  <a:pt x="22" y="24"/>
                  <a:pt x="22" y="24"/>
                </a:cubicBezTo>
                <a:cubicBezTo>
                  <a:pt x="22" y="25"/>
                  <a:pt x="22" y="25"/>
                  <a:pt x="22" y="25"/>
                </a:cubicBezTo>
                <a:cubicBezTo>
                  <a:pt x="22" y="25"/>
                  <a:pt x="22" y="26"/>
                  <a:pt x="22" y="27"/>
                </a:cubicBezTo>
                <a:cubicBezTo>
                  <a:pt x="22" y="27"/>
                  <a:pt x="22" y="27"/>
                  <a:pt x="22" y="27"/>
                </a:cubicBezTo>
                <a:cubicBezTo>
                  <a:pt x="15" y="27"/>
                  <a:pt x="15" y="27"/>
                  <a:pt x="15" y="27"/>
                </a:cubicBezTo>
                <a:cubicBezTo>
                  <a:pt x="15" y="27"/>
                  <a:pt x="15" y="27"/>
                  <a:pt x="15" y="27"/>
                </a:cubicBezTo>
                <a:cubicBezTo>
                  <a:pt x="15" y="26"/>
                  <a:pt x="15" y="25"/>
                  <a:pt x="15" y="25"/>
                </a:cubicBezTo>
                <a:cubicBezTo>
                  <a:pt x="15" y="25"/>
                  <a:pt x="14" y="25"/>
                  <a:pt x="15" y="24"/>
                </a:cubicBezTo>
                <a:cubicBezTo>
                  <a:pt x="15" y="24"/>
                  <a:pt x="15" y="24"/>
                  <a:pt x="15" y="24"/>
                </a:cubicBezTo>
                <a:close/>
                <a:moveTo>
                  <a:pt x="28" y="24"/>
                </a:moveTo>
                <a:cubicBezTo>
                  <a:pt x="27" y="24"/>
                  <a:pt x="27" y="24"/>
                  <a:pt x="27" y="24"/>
                </a:cubicBezTo>
                <a:cubicBezTo>
                  <a:pt x="27" y="24"/>
                  <a:pt x="27" y="24"/>
                  <a:pt x="27" y="24"/>
                </a:cubicBezTo>
                <a:cubicBezTo>
                  <a:pt x="26" y="24"/>
                  <a:pt x="26" y="24"/>
                  <a:pt x="26" y="25"/>
                </a:cubicBezTo>
                <a:cubicBezTo>
                  <a:pt x="26" y="25"/>
                  <a:pt x="27" y="25"/>
                  <a:pt x="27" y="25"/>
                </a:cubicBezTo>
                <a:cubicBezTo>
                  <a:pt x="27" y="25"/>
                  <a:pt x="27" y="25"/>
                  <a:pt x="27" y="25"/>
                </a:cubicBezTo>
                <a:cubicBezTo>
                  <a:pt x="27" y="25"/>
                  <a:pt x="27" y="25"/>
                  <a:pt x="27" y="25"/>
                </a:cubicBezTo>
                <a:cubicBezTo>
                  <a:pt x="27" y="25"/>
                  <a:pt x="27" y="25"/>
                  <a:pt x="27" y="26"/>
                </a:cubicBezTo>
                <a:cubicBezTo>
                  <a:pt x="27" y="26"/>
                  <a:pt x="27" y="26"/>
                  <a:pt x="27" y="26"/>
                </a:cubicBezTo>
                <a:cubicBezTo>
                  <a:pt x="27" y="26"/>
                  <a:pt x="27" y="26"/>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29" y="26"/>
                </a:cubicBezTo>
                <a:cubicBezTo>
                  <a:pt x="29" y="26"/>
                  <a:pt x="29" y="26"/>
                  <a:pt x="29" y="26"/>
                </a:cubicBezTo>
                <a:cubicBezTo>
                  <a:pt x="29" y="26"/>
                  <a:pt x="29" y="25"/>
                  <a:pt x="29" y="25"/>
                </a:cubicBezTo>
                <a:cubicBezTo>
                  <a:pt x="29" y="25"/>
                  <a:pt x="29" y="25"/>
                  <a:pt x="29" y="25"/>
                </a:cubicBezTo>
                <a:cubicBezTo>
                  <a:pt x="29" y="25"/>
                  <a:pt x="29" y="24"/>
                  <a:pt x="28" y="24"/>
                </a:cubicBezTo>
                <a:cubicBezTo>
                  <a:pt x="28" y="24"/>
                  <a:pt x="28" y="24"/>
                  <a:pt x="28" y="24"/>
                </a:cubicBezTo>
                <a:close/>
                <a:moveTo>
                  <a:pt x="24" y="25"/>
                </a:moveTo>
                <a:cubicBezTo>
                  <a:pt x="24" y="25"/>
                  <a:pt x="24" y="25"/>
                  <a:pt x="24" y="25"/>
                </a:cubicBezTo>
                <a:cubicBezTo>
                  <a:pt x="23" y="25"/>
                  <a:pt x="23" y="25"/>
                  <a:pt x="23" y="25"/>
                </a:cubicBezTo>
                <a:cubicBezTo>
                  <a:pt x="23" y="25"/>
                  <a:pt x="23" y="25"/>
                  <a:pt x="23" y="25"/>
                </a:cubicBezTo>
                <a:cubicBezTo>
                  <a:pt x="22" y="26"/>
                  <a:pt x="22" y="26"/>
                  <a:pt x="22" y="27"/>
                </a:cubicBezTo>
                <a:cubicBezTo>
                  <a:pt x="22" y="27"/>
                  <a:pt x="22" y="27"/>
                  <a:pt x="22" y="28"/>
                </a:cubicBezTo>
                <a:cubicBezTo>
                  <a:pt x="22" y="28"/>
                  <a:pt x="23" y="28"/>
                  <a:pt x="23" y="28"/>
                </a:cubicBezTo>
                <a:cubicBezTo>
                  <a:pt x="23" y="28"/>
                  <a:pt x="23" y="28"/>
                  <a:pt x="23" y="28"/>
                </a:cubicBezTo>
                <a:cubicBezTo>
                  <a:pt x="23" y="29"/>
                  <a:pt x="23" y="29"/>
                  <a:pt x="24" y="29"/>
                </a:cubicBezTo>
                <a:cubicBezTo>
                  <a:pt x="24" y="29"/>
                  <a:pt x="24" y="29"/>
                  <a:pt x="24" y="29"/>
                </a:cubicBezTo>
                <a:cubicBezTo>
                  <a:pt x="25" y="29"/>
                  <a:pt x="25" y="29"/>
                  <a:pt x="25" y="29"/>
                </a:cubicBezTo>
                <a:cubicBezTo>
                  <a:pt x="25" y="29"/>
                  <a:pt x="26" y="29"/>
                  <a:pt x="26" y="28"/>
                </a:cubicBezTo>
                <a:cubicBezTo>
                  <a:pt x="26" y="28"/>
                  <a:pt x="26" y="28"/>
                  <a:pt x="26" y="28"/>
                </a:cubicBezTo>
                <a:cubicBezTo>
                  <a:pt x="26" y="28"/>
                  <a:pt x="26" y="28"/>
                  <a:pt x="26" y="28"/>
                </a:cubicBezTo>
                <a:cubicBezTo>
                  <a:pt x="26" y="27"/>
                  <a:pt x="26" y="27"/>
                  <a:pt x="26" y="27"/>
                </a:cubicBezTo>
                <a:cubicBezTo>
                  <a:pt x="26" y="27"/>
                  <a:pt x="26" y="26"/>
                  <a:pt x="26" y="26"/>
                </a:cubicBezTo>
                <a:cubicBezTo>
                  <a:pt x="26" y="26"/>
                  <a:pt x="26" y="26"/>
                  <a:pt x="26" y="25"/>
                </a:cubicBezTo>
                <a:cubicBezTo>
                  <a:pt x="26" y="25"/>
                  <a:pt x="26" y="25"/>
                  <a:pt x="26" y="25"/>
                </a:cubicBezTo>
                <a:cubicBezTo>
                  <a:pt x="26" y="25"/>
                  <a:pt x="25" y="25"/>
                  <a:pt x="25" y="25"/>
                </a:cubicBezTo>
                <a:cubicBezTo>
                  <a:pt x="25" y="25"/>
                  <a:pt x="25" y="25"/>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9" name="Freeform 225"/>
          <p:cNvSpPr>
            <a:spLocks noEditPoints="1"/>
          </p:cNvSpPr>
          <p:nvPr/>
        </p:nvSpPr>
        <p:spPr bwMode="auto">
          <a:xfrm>
            <a:off x="3129090" y="4366636"/>
            <a:ext cx="336619" cy="278706"/>
          </a:xfrm>
          <a:custGeom>
            <a:avLst/>
            <a:gdLst>
              <a:gd name="T0" fmla="*/ 12 w 35"/>
              <a:gd name="T1" fmla="*/ 25 h 29"/>
              <a:gd name="T2" fmla="*/ 12 w 35"/>
              <a:gd name="T3" fmla="*/ 28 h 29"/>
              <a:gd name="T4" fmla="*/ 14 w 35"/>
              <a:gd name="T5" fmla="*/ 29 h 29"/>
              <a:gd name="T6" fmla="*/ 15 w 35"/>
              <a:gd name="T7" fmla="*/ 28 h 29"/>
              <a:gd name="T8" fmla="*/ 15 w 35"/>
              <a:gd name="T9" fmla="*/ 25 h 29"/>
              <a:gd name="T10" fmla="*/ 35 w 35"/>
              <a:gd name="T11" fmla="*/ 9 h 29"/>
              <a:gd name="T12" fmla="*/ 22 w 35"/>
              <a:gd name="T13" fmla="*/ 10 h 29"/>
              <a:gd name="T14" fmla="*/ 32 w 35"/>
              <a:gd name="T15" fmla="*/ 7 h 29"/>
              <a:gd name="T16" fmla="*/ 22 w 35"/>
              <a:gd name="T17" fmla="*/ 10 h 29"/>
              <a:gd name="T18" fmla="*/ 28 w 35"/>
              <a:gd name="T19" fmla="*/ 20 h 29"/>
              <a:gd name="T20" fmla="*/ 29 w 35"/>
              <a:gd name="T21" fmla="*/ 18 h 29"/>
              <a:gd name="T22" fmla="*/ 31 w 35"/>
              <a:gd name="T23" fmla="*/ 19 h 29"/>
              <a:gd name="T24" fmla="*/ 29 w 35"/>
              <a:gd name="T25" fmla="*/ 22 h 29"/>
              <a:gd name="T26" fmla="*/ 26 w 35"/>
              <a:gd name="T27" fmla="*/ 23 h 29"/>
              <a:gd name="T28" fmla="*/ 11 w 35"/>
              <a:gd name="T29" fmla="*/ 23 h 29"/>
              <a:gd name="T30" fmla="*/ 10 w 35"/>
              <a:gd name="T31" fmla="*/ 23 h 29"/>
              <a:gd name="T32" fmla="*/ 10 w 35"/>
              <a:gd name="T33" fmla="*/ 24 h 29"/>
              <a:gd name="T34" fmla="*/ 11 w 35"/>
              <a:gd name="T35" fmla="*/ 24 h 29"/>
              <a:gd name="T36" fmla="*/ 10 w 35"/>
              <a:gd name="T37" fmla="*/ 26 h 29"/>
              <a:gd name="T38" fmla="*/ 10 w 35"/>
              <a:gd name="T39" fmla="*/ 27 h 29"/>
              <a:gd name="T40" fmla="*/ 10 w 35"/>
              <a:gd name="T41" fmla="*/ 27 h 29"/>
              <a:gd name="T42" fmla="*/ 10 w 35"/>
              <a:gd name="T43" fmla="*/ 27 h 29"/>
              <a:gd name="T44" fmla="*/ 9 w 35"/>
              <a:gd name="T45" fmla="*/ 27 h 29"/>
              <a:gd name="T46" fmla="*/ 8 w 35"/>
              <a:gd name="T47" fmla="*/ 26 h 29"/>
              <a:gd name="T48" fmla="*/ 7 w 35"/>
              <a:gd name="T49" fmla="*/ 25 h 29"/>
              <a:gd name="T50" fmla="*/ 7 w 35"/>
              <a:gd name="T51" fmla="*/ 23 h 29"/>
              <a:gd name="T52" fmla="*/ 8 w 35"/>
              <a:gd name="T53" fmla="*/ 22 h 29"/>
              <a:gd name="T54" fmla="*/ 7 w 35"/>
              <a:gd name="T55" fmla="*/ 19 h 29"/>
              <a:gd name="T56" fmla="*/ 5 w 35"/>
              <a:gd name="T57" fmla="*/ 14 h 29"/>
              <a:gd name="T58" fmla="*/ 1 w 35"/>
              <a:gd name="T59" fmla="*/ 9 h 29"/>
              <a:gd name="T60" fmla="*/ 0 w 35"/>
              <a:gd name="T61" fmla="*/ 8 h 29"/>
              <a:gd name="T62" fmla="*/ 0 w 35"/>
              <a:gd name="T63" fmla="*/ 7 h 29"/>
              <a:gd name="T64" fmla="*/ 1 w 35"/>
              <a:gd name="T65" fmla="*/ 7 h 29"/>
              <a:gd name="T66" fmla="*/ 2 w 35"/>
              <a:gd name="T67" fmla="*/ 6 h 29"/>
              <a:gd name="T68" fmla="*/ 7 w 35"/>
              <a:gd name="T69" fmla="*/ 9 h 29"/>
              <a:gd name="T70" fmla="*/ 18 w 35"/>
              <a:gd name="T71" fmla="*/ 12 h 29"/>
              <a:gd name="T72" fmla="*/ 20 w 35"/>
              <a:gd name="T73" fmla="*/ 16 h 29"/>
              <a:gd name="T74" fmla="*/ 25 w 35"/>
              <a:gd name="T75" fmla="*/ 21 h 29"/>
              <a:gd name="T76" fmla="*/ 27 w 35"/>
              <a:gd name="T77" fmla="*/ 18 h 29"/>
              <a:gd name="T78" fmla="*/ 18 w 35"/>
              <a:gd name="T79" fmla="*/ 21 h 29"/>
              <a:gd name="T80" fmla="*/ 13 w 35"/>
              <a:gd name="T81" fmla="*/ 17 h 29"/>
              <a:gd name="T82" fmla="*/ 11 w 35"/>
              <a:gd name="T83" fmla="*/ 17 h 29"/>
              <a:gd name="T84" fmla="*/ 11 w 35"/>
              <a:gd name="T85" fmla="*/ 21 h 29"/>
              <a:gd name="T86" fmla="*/ 9 w 35"/>
              <a:gd name="T87" fmla="*/ 15 h 29"/>
              <a:gd name="T88" fmla="*/ 8 w 35"/>
              <a:gd name="T89" fmla="*/ 12 h 29"/>
              <a:gd name="T90" fmla="*/ 13 w 35"/>
              <a:gd name="T91" fmla="*/ 15 h 29"/>
              <a:gd name="T92" fmla="*/ 13 w 35"/>
              <a:gd name="T93" fmla="*/ 15 h 29"/>
              <a:gd name="T94" fmla="*/ 23 w 35"/>
              <a:gd name="T95" fmla="*/ 25 h 29"/>
              <a:gd name="T96" fmla="*/ 16 w 35"/>
              <a:gd name="T97" fmla="*/ 27 h 29"/>
              <a:gd name="T98" fmla="*/ 28 w 35"/>
              <a:gd name="T99" fmla="*/ 24 h 29"/>
              <a:gd name="T100" fmla="*/ 27 w 35"/>
              <a:gd name="T101" fmla="*/ 25 h 29"/>
              <a:gd name="T102" fmla="*/ 28 w 35"/>
              <a:gd name="T103" fmla="*/ 26 h 29"/>
              <a:gd name="T104" fmla="*/ 28 w 35"/>
              <a:gd name="T105" fmla="*/ 27 h 29"/>
              <a:gd name="T106" fmla="*/ 28 w 35"/>
              <a:gd name="T107" fmla="*/ 27 h 29"/>
              <a:gd name="T108" fmla="*/ 28 w 35"/>
              <a:gd name="T109" fmla="*/ 27 h 29"/>
              <a:gd name="T110" fmla="*/ 30 w 35"/>
              <a:gd name="T111" fmla="*/ 26 h 29"/>
              <a:gd name="T112" fmla="*/ 29 w 35"/>
              <a:gd name="T113" fmla="*/ 24 h 29"/>
              <a:gd name="T114" fmla="*/ 23 w 35"/>
              <a:gd name="T115" fmla="*/ 25 h 29"/>
              <a:gd name="T116" fmla="*/ 23 w 35"/>
              <a:gd name="T117" fmla="*/ 28 h 29"/>
              <a:gd name="T118" fmla="*/ 26 w 35"/>
              <a:gd name="T119" fmla="*/ 29 h 29"/>
              <a:gd name="T120" fmla="*/ 27 w 35"/>
              <a:gd name="T121" fmla="*/ 27 h 29"/>
              <a:gd name="T122" fmla="*/ 26 w 35"/>
              <a:gd name="T1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9">
                <a:moveTo>
                  <a:pt x="13" y="25"/>
                </a:moveTo>
                <a:cubicBezTo>
                  <a:pt x="13" y="25"/>
                  <a:pt x="13" y="25"/>
                  <a:pt x="12" y="25"/>
                </a:cubicBezTo>
                <a:cubicBezTo>
                  <a:pt x="12" y="25"/>
                  <a:pt x="12" y="25"/>
                  <a:pt x="12" y="25"/>
                </a:cubicBezTo>
                <a:cubicBezTo>
                  <a:pt x="12" y="25"/>
                  <a:pt x="12" y="25"/>
                  <a:pt x="12" y="25"/>
                </a:cubicBezTo>
                <a:cubicBezTo>
                  <a:pt x="11" y="26"/>
                  <a:pt x="11" y="26"/>
                  <a:pt x="11" y="26"/>
                </a:cubicBezTo>
                <a:cubicBezTo>
                  <a:pt x="11" y="26"/>
                  <a:pt x="11" y="27"/>
                  <a:pt x="11" y="27"/>
                </a:cubicBezTo>
                <a:cubicBezTo>
                  <a:pt x="11" y="27"/>
                  <a:pt x="11" y="27"/>
                  <a:pt x="11" y="28"/>
                </a:cubicBezTo>
                <a:cubicBezTo>
                  <a:pt x="11" y="28"/>
                  <a:pt x="11" y="28"/>
                  <a:pt x="12" y="28"/>
                </a:cubicBezTo>
                <a:cubicBezTo>
                  <a:pt x="12" y="28"/>
                  <a:pt x="12" y="28"/>
                  <a:pt x="12" y="28"/>
                </a:cubicBezTo>
                <a:cubicBezTo>
                  <a:pt x="12" y="28"/>
                  <a:pt x="12" y="28"/>
                  <a:pt x="12" y="28"/>
                </a:cubicBezTo>
                <a:cubicBezTo>
                  <a:pt x="12" y="29"/>
                  <a:pt x="13" y="29"/>
                  <a:pt x="13" y="29"/>
                </a:cubicBezTo>
                <a:cubicBezTo>
                  <a:pt x="13" y="29"/>
                  <a:pt x="14" y="29"/>
                  <a:pt x="14" y="29"/>
                </a:cubicBezTo>
                <a:cubicBezTo>
                  <a:pt x="14" y="29"/>
                  <a:pt x="14" y="29"/>
                  <a:pt x="15" y="28"/>
                </a:cubicBezTo>
                <a:cubicBezTo>
                  <a:pt x="15" y="28"/>
                  <a:pt x="15" y="28"/>
                  <a:pt x="15" y="28"/>
                </a:cubicBezTo>
                <a:cubicBezTo>
                  <a:pt x="15" y="28"/>
                  <a:pt x="15" y="28"/>
                  <a:pt x="15" y="28"/>
                </a:cubicBezTo>
                <a:cubicBezTo>
                  <a:pt x="15" y="28"/>
                  <a:pt x="15" y="28"/>
                  <a:pt x="15" y="28"/>
                </a:cubicBezTo>
                <a:cubicBezTo>
                  <a:pt x="15" y="27"/>
                  <a:pt x="15" y="27"/>
                  <a:pt x="15" y="27"/>
                </a:cubicBezTo>
                <a:cubicBezTo>
                  <a:pt x="15" y="27"/>
                  <a:pt x="15" y="26"/>
                  <a:pt x="15" y="26"/>
                </a:cubicBezTo>
                <a:cubicBezTo>
                  <a:pt x="15" y="26"/>
                  <a:pt x="15" y="26"/>
                  <a:pt x="15" y="25"/>
                </a:cubicBezTo>
                <a:cubicBezTo>
                  <a:pt x="15" y="25"/>
                  <a:pt x="15" y="25"/>
                  <a:pt x="15" y="25"/>
                </a:cubicBezTo>
                <a:cubicBezTo>
                  <a:pt x="14" y="25"/>
                  <a:pt x="14" y="25"/>
                  <a:pt x="14" y="25"/>
                </a:cubicBezTo>
                <a:cubicBezTo>
                  <a:pt x="14" y="25"/>
                  <a:pt x="13" y="25"/>
                  <a:pt x="13" y="25"/>
                </a:cubicBezTo>
                <a:close/>
                <a:moveTo>
                  <a:pt x="27" y="17"/>
                </a:moveTo>
                <a:cubicBezTo>
                  <a:pt x="32" y="17"/>
                  <a:pt x="35" y="13"/>
                  <a:pt x="35" y="9"/>
                </a:cubicBezTo>
                <a:cubicBezTo>
                  <a:pt x="35" y="4"/>
                  <a:pt x="32" y="0"/>
                  <a:pt x="27" y="0"/>
                </a:cubicBezTo>
                <a:cubicBezTo>
                  <a:pt x="22" y="0"/>
                  <a:pt x="19" y="4"/>
                  <a:pt x="19" y="9"/>
                </a:cubicBezTo>
                <a:cubicBezTo>
                  <a:pt x="19" y="13"/>
                  <a:pt x="22" y="17"/>
                  <a:pt x="27" y="17"/>
                </a:cubicBezTo>
                <a:close/>
                <a:moveTo>
                  <a:pt x="22" y="10"/>
                </a:moveTo>
                <a:cubicBezTo>
                  <a:pt x="21" y="10"/>
                  <a:pt x="21" y="9"/>
                  <a:pt x="21" y="9"/>
                </a:cubicBezTo>
                <a:cubicBezTo>
                  <a:pt x="21" y="8"/>
                  <a:pt x="21" y="8"/>
                  <a:pt x="21" y="8"/>
                </a:cubicBezTo>
                <a:cubicBezTo>
                  <a:pt x="21" y="8"/>
                  <a:pt x="21" y="7"/>
                  <a:pt x="22" y="7"/>
                </a:cubicBezTo>
                <a:cubicBezTo>
                  <a:pt x="28" y="7"/>
                  <a:pt x="26" y="7"/>
                  <a:pt x="32" y="7"/>
                </a:cubicBezTo>
                <a:cubicBezTo>
                  <a:pt x="33" y="7"/>
                  <a:pt x="33" y="8"/>
                  <a:pt x="33" y="8"/>
                </a:cubicBezTo>
                <a:cubicBezTo>
                  <a:pt x="33" y="9"/>
                  <a:pt x="33" y="9"/>
                  <a:pt x="33" y="9"/>
                </a:cubicBezTo>
                <a:cubicBezTo>
                  <a:pt x="33" y="9"/>
                  <a:pt x="33" y="10"/>
                  <a:pt x="32" y="10"/>
                </a:cubicBezTo>
                <a:cubicBezTo>
                  <a:pt x="26" y="10"/>
                  <a:pt x="28" y="10"/>
                  <a:pt x="22" y="10"/>
                </a:cubicBezTo>
                <a:close/>
                <a:moveTo>
                  <a:pt x="27" y="18"/>
                </a:moveTo>
                <a:cubicBezTo>
                  <a:pt x="27" y="20"/>
                  <a:pt x="27" y="20"/>
                  <a:pt x="27" y="20"/>
                </a:cubicBezTo>
                <a:cubicBezTo>
                  <a:pt x="27" y="20"/>
                  <a:pt x="28" y="20"/>
                  <a:pt x="28" y="20"/>
                </a:cubicBezTo>
                <a:cubicBezTo>
                  <a:pt x="28" y="20"/>
                  <a:pt x="28" y="20"/>
                  <a:pt x="28" y="20"/>
                </a:cubicBezTo>
                <a:cubicBezTo>
                  <a:pt x="28" y="20"/>
                  <a:pt x="28" y="20"/>
                  <a:pt x="28" y="20"/>
                </a:cubicBezTo>
                <a:cubicBezTo>
                  <a:pt x="28" y="20"/>
                  <a:pt x="28" y="20"/>
                  <a:pt x="28" y="19"/>
                </a:cubicBezTo>
                <a:cubicBezTo>
                  <a:pt x="28" y="19"/>
                  <a:pt x="28" y="19"/>
                  <a:pt x="28" y="19"/>
                </a:cubicBezTo>
                <a:cubicBezTo>
                  <a:pt x="29" y="19"/>
                  <a:pt x="29" y="19"/>
                  <a:pt x="29" y="18"/>
                </a:cubicBezTo>
                <a:cubicBezTo>
                  <a:pt x="29" y="18"/>
                  <a:pt x="29" y="18"/>
                  <a:pt x="29" y="18"/>
                </a:cubicBezTo>
                <a:cubicBezTo>
                  <a:pt x="29" y="18"/>
                  <a:pt x="29" y="18"/>
                  <a:pt x="29" y="18"/>
                </a:cubicBezTo>
                <a:cubicBezTo>
                  <a:pt x="30" y="18"/>
                  <a:pt x="31" y="18"/>
                  <a:pt x="31" y="17"/>
                </a:cubicBezTo>
                <a:cubicBezTo>
                  <a:pt x="31" y="19"/>
                  <a:pt x="31" y="19"/>
                  <a:pt x="31" y="19"/>
                </a:cubicBezTo>
                <a:cubicBezTo>
                  <a:pt x="31" y="19"/>
                  <a:pt x="31" y="19"/>
                  <a:pt x="31" y="19"/>
                </a:cubicBezTo>
                <a:cubicBezTo>
                  <a:pt x="31" y="20"/>
                  <a:pt x="30" y="20"/>
                  <a:pt x="30" y="20"/>
                </a:cubicBezTo>
                <a:cubicBezTo>
                  <a:pt x="30" y="21"/>
                  <a:pt x="30" y="21"/>
                  <a:pt x="30" y="21"/>
                </a:cubicBezTo>
                <a:cubicBezTo>
                  <a:pt x="29" y="21"/>
                  <a:pt x="29" y="21"/>
                  <a:pt x="29" y="22"/>
                </a:cubicBezTo>
                <a:cubicBezTo>
                  <a:pt x="29" y="22"/>
                  <a:pt x="28" y="22"/>
                  <a:pt x="28" y="22"/>
                </a:cubicBezTo>
                <a:cubicBezTo>
                  <a:pt x="28" y="22"/>
                  <a:pt x="27" y="22"/>
                  <a:pt x="27" y="22"/>
                </a:cubicBezTo>
                <a:cubicBezTo>
                  <a:pt x="27" y="22"/>
                  <a:pt x="27" y="22"/>
                  <a:pt x="27" y="22"/>
                </a:cubicBezTo>
                <a:cubicBezTo>
                  <a:pt x="27" y="23"/>
                  <a:pt x="27" y="23"/>
                  <a:pt x="26" y="23"/>
                </a:cubicBezTo>
                <a:cubicBezTo>
                  <a:pt x="26" y="23"/>
                  <a:pt x="26" y="23"/>
                  <a:pt x="25" y="23"/>
                </a:cubicBezTo>
                <a:cubicBezTo>
                  <a:pt x="11" y="23"/>
                  <a:pt x="11" y="23"/>
                  <a:pt x="11" y="23"/>
                </a:cubicBezTo>
                <a:cubicBezTo>
                  <a:pt x="11" y="23"/>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1" y="24"/>
                </a:cubicBezTo>
                <a:cubicBezTo>
                  <a:pt x="11" y="24"/>
                  <a:pt x="11" y="24"/>
                  <a:pt x="11" y="24"/>
                </a:cubicBezTo>
                <a:cubicBezTo>
                  <a:pt x="11" y="24"/>
                  <a:pt x="11" y="24"/>
                  <a:pt x="11" y="25"/>
                </a:cubicBezTo>
                <a:cubicBezTo>
                  <a:pt x="11" y="25"/>
                  <a:pt x="11" y="25"/>
                  <a:pt x="11" y="25"/>
                </a:cubicBezTo>
                <a:cubicBezTo>
                  <a:pt x="11" y="25"/>
                  <a:pt x="11" y="25"/>
                  <a:pt x="11" y="25"/>
                </a:cubicBezTo>
                <a:cubicBezTo>
                  <a:pt x="11"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9" y="27"/>
                </a:cubicBezTo>
                <a:cubicBezTo>
                  <a:pt x="9" y="27"/>
                  <a:pt x="9" y="27"/>
                  <a:pt x="9" y="27"/>
                </a:cubicBezTo>
                <a:cubicBezTo>
                  <a:pt x="9" y="27"/>
                  <a:pt x="9" y="27"/>
                  <a:pt x="9" y="27"/>
                </a:cubicBezTo>
                <a:cubicBezTo>
                  <a:pt x="9" y="27"/>
                  <a:pt x="9" y="27"/>
                  <a:pt x="9" y="27"/>
                </a:cubicBezTo>
                <a:cubicBezTo>
                  <a:pt x="9" y="27"/>
                  <a:pt x="9" y="27"/>
                  <a:pt x="9" y="27"/>
                </a:cubicBezTo>
                <a:cubicBezTo>
                  <a:pt x="8" y="27"/>
                  <a:pt x="8" y="27"/>
                  <a:pt x="8" y="27"/>
                </a:cubicBezTo>
                <a:cubicBezTo>
                  <a:pt x="8" y="27"/>
                  <a:pt x="8" y="26"/>
                  <a:pt x="8" y="26"/>
                </a:cubicBezTo>
                <a:cubicBezTo>
                  <a:pt x="8" y="26"/>
                  <a:pt x="8" y="26"/>
                  <a:pt x="7" y="26"/>
                </a:cubicBezTo>
                <a:cubicBezTo>
                  <a:pt x="7" y="26"/>
                  <a:pt x="7" y="26"/>
                  <a:pt x="7" y="25"/>
                </a:cubicBezTo>
                <a:cubicBezTo>
                  <a:pt x="7" y="25"/>
                  <a:pt x="7" y="25"/>
                  <a:pt x="7" y="25"/>
                </a:cubicBezTo>
                <a:cubicBezTo>
                  <a:pt x="7" y="25"/>
                  <a:pt x="7" y="25"/>
                  <a:pt x="7" y="25"/>
                </a:cubicBezTo>
                <a:cubicBezTo>
                  <a:pt x="7" y="25"/>
                  <a:pt x="7" y="25"/>
                  <a:pt x="7" y="24"/>
                </a:cubicBezTo>
                <a:cubicBezTo>
                  <a:pt x="7" y="24"/>
                  <a:pt x="7" y="24"/>
                  <a:pt x="7" y="24"/>
                </a:cubicBezTo>
                <a:cubicBezTo>
                  <a:pt x="7" y="24"/>
                  <a:pt x="7" y="24"/>
                  <a:pt x="7" y="23"/>
                </a:cubicBezTo>
                <a:cubicBezTo>
                  <a:pt x="7" y="23"/>
                  <a:pt x="7" y="23"/>
                  <a:pt x="7" y="23"/>
                </a:cubicBezTo>
                <a:cubicBezTo>
                  <a:pt x="7" y="23"/>
                  <a:pt x="7" y="23"/>
                  <a:pt x="7" y="23"/>
                </a:cubicBezTo>
                <a:cubicBezTo>
                  <a:pt x="7" y="22"/>
                  <a:pt x="7" y="22"/>
                  <a:pt x="7" y="22"/>
                </a:cubicBezTo>
                <a:cubicBezTo>
                  <a:pt x="7" y="22"/>
                  <a:pt x="7" y="22"/>
                  <a:pt x="7" y="22"/>
                </a:cubicBezTo>
                <a:cubicBezTo>
                  <a:pt x="8" y="22"/>
                  <a:pt x="8" y="22"/>
                  <a:pt x="8" y="22"/>
                </a:cubicBezTo>
                <a:cubicBezTo>
                  <a:pt x="8" y="22"/>
                  <a:pt x="8" y="22"/>
                  <a:pt x="8" y="22"/>
                </a:cubicBezTo>
                <a:cubicBezTo>
                  <a:pt x="8" y="21"/>
                  <a:pt x="8" y="21"/>
                  <a:pt x="8" y="21"/>
                </a:cubicBezTo>
                <a:cubicBezTo>
                  <a:pt x="8" y="21"/>
                  <a:pt x="7" y="21"/>
                  <a:pt x="7" y="20"/>
                </a:cubicBezTo>
                <a:cubicBezTo>
                  <a:pt x="7" y="20"/>
                  <a:pt x="7" y="19"/>
                  <a:pt x="7" y="19"/>
                </a:cubicBezTo>
                <a:cubicBezTo>
                  <a:pt x="7" y="19"/>
                  <a:pt x="7" y="18"/>
                  <a:pt x="7" y="18"/>
                </a:cubicBezTo>
                <a:cubicBezTo>
                  <a:pt x="6" y="17"/>
                  <a:pt x="6" y="17"/>
                  <a:pt x="6" y="17"/>
                </a:cubicBezTo>
                <a:cubicBezTo>
                  <a:pt x="6" y="17"/>
                  <a:pt x="6" y="17"/>
                  <a:pt x="6" y="17"/>
                </a:cubicBezTo>
                <a:cubicBezTo>
                  <a:pt x="6" y="16"/>
                  <a:pt x="6" y="15"/>
                  <a:pt x="5" y="14"/>
                </a:cubicBezTo>
                <a:cubicBezTo>
                  <a:pt x="5" y="14"/>
                  <a:pt x="5" y="14"/>
                  <a:pt x="5" y="14"/>
                </a:cubicBezTo>
                <a:cubicBezTo>
                  <a:pt x="5" y="13"/>
                  <a:pt x="5" y="12"/>
                  <a:pt x="5" y="12"/>
                </a:cubicBezTo>
                <a:cubicBezTo>
                  <a:pt x="4" y="11"/>
                  <a:pt x="4" y="11"/>
                  <a:pt x="3" y="10"/>
                </a:cubicBezTo>
                <a:cubicBezTo>
                  <a:pt x="3" y="10"/>
                  <a:pt x="2" y="9"/>
                  <a:pt x="1" y="9"/>
                </a:cubicBezTo>
                <a:cubicBezTo>
                  <a:pt x="1" y="9"/>
                  <a:pt x="1" y="9"/>
                  <a:pt x="1" y="9"/>
                </a:cubicBezTo>
                <a:cubicBezTo>
                  <a:pt x="1" y="9"/>
                  <a:pt x="1" y="9"/>
                  <a:pt x="1" y="9"/>
                </a:cubicBezTo>
                <a:cubicBezTo>
                  <a:pt x="1" y="9"/>
                  <a:pt x="1" y="9"/>
                  <a:pt x="1"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1" y="7"/>
                </a:cubicBezTo>
                <a:cubicBezTo>
                  <a:pt x="1" y="7"/>
                  <a:pt x="1" y="7"/>
                  <a:pt x="1" y="7"/>
                </a:cubicBezTo>
                <a:cubicBezTo>
                  <a:pt x="1" y="6"/>
                  <a:pt x="1" y="6"/>
                  <a:pt x="1" y="6"/>
                </a:cubicBezTo>
                <a:cubicBezTo>
                  <a:pt x="1" y="6"/>
                  <a:pt x="1" y="6"/>
                  <a:pt x="2" y="6"/>
                </a:cubicBezTo>
                <a:cubicBezTo>
                  <a:pt x="2" y="6"/>
                  <a:pt x="2" y="6"/>
                  <a:pt x="2" y="6"/>
                </a:cubicBezTo>
                <a:cubicBezTo>
                  <a:pt x="2" y="6"/>
                  <a:pt x="2" y="6"/>
                  <a:pt x="2" y="6"/>
                </a:cubicBezTo>
                <a:cubicBezTo>
                  <a:pt x="3" y="6"/>
                  <a:pt x="3" y="7"/>
                  <a:pt x="4" y="7"/>
                </a:cubicBezTo>
                <a:cubicBezTo>
                  <a:pt x="4" y="7"/>
                  <a:pt x="5" y="7"/>
                  <a:pt x="5" y="8"/>
                </a:cubicBezTo>
                <a:cubicBezTo>
                  <a:pt x="5" y="8"/>
                  <a:pt x="6" y="8"/>
                  <a:pt x="6" y="9"/>
                </a:cubicBezTo>
                <a:cubicBezTo>
                  <a:pt x="6" y="9"/>
                  <a:pt x="6" y="9"/>
                  <a:pt x="7" y="9"/>
                </a:cubicBezTo>
                <a:cubicBezTo>
                  <a:pt x="7" y="10"/>
                  <a:pt x="7" y="10"/>
                  <a:pt x="7" y="10"/>
                </a:cubicBezTo>
                <a:cubicBezTo>
                  <a:pt x="7" y="10"/>
                  <a:pt x="7" y="10"/>
                  <a:pt x="7" y="10"/>
                </a:cubicBezTo>
                <a:cubicBezTo>
                  <a:pt x="17" y="10"/>
                  <a:pt x="17" y="10"/>
                  <a:pt x="17" y="10"/>
                </a:cubicBezTo>
                <a:cubicBezTo>
                  <a:pt x="17" y="10"/>
                  <a:pt x="17" y="11"/>
                  <a:pt x="18" y="12"/>
                </a:cubicBezTo>
                <a:cubicBezTo>
                  <a:pt x="18" y="12"/>
                  <a:pt x="18" y="12"/>
                  <a:pt x="18" y="12"/>
                </a:cubicBezTo>
                <a:cubicBezTo>
                  <a:pt x="18" y="15"/>
                  <a:pt x="18" y="15"/>
                  <a:pt x="18" y="15"/>
                </a:cubicBezTo>
                <a:cubicBezTo>
                  <a:pt x="20" y="15"/>
                  <a:pt x="20" y="15"/>
                  <a:pt x="20" y="15"/>
                </a:cubicBezTo>
                <a:cubicBezTo>
                  <a:pt x="20" y="16"/>
                  <a:pt x="20" y="16"/>
                  <a:pt x="20" y="16"/>
                </a:cubicBezTo>
                <a:cubicBezTo>
                  <a:pt x="21" y="16"/>
                  <a:pt x="22" y="17"/>
                  <a:pt x="22" y="17"/>
                </a:cubicBezTo>
                <a:cubicBezTo>
                  <a:pt x="22" y="21"/>
                  <a:pt x="22" y="21"/>
                  <a:pt x="22" y="21"/>
                </a:cubicBezTo>
                <a:cubicBezTo>
                  <a:pt x="23" y="21"/>
                  <a:pt x="23" y="21"/>
                  <a:pt x="23" y="21"/>
                </a:cubicBezTo>
                <a:cubicBezTo>
                  <a:pt x="25" y="21"/>
                  <a:pt x="25" y="21"/>
                  <a:pt x="25" y="21"/>
                </a:cubicBezTo>
                <a:cubicBezTo>
                  <a:pt x="25" y="21"/>
                  <a:pt x="26" y="21"/>
                  <a:pt x="26" y="21"/>
                </a:cubicBezTo>
                <a:cubicBezTo>
                  <a:pt x="26" y="21"/>
                  <a:pt x="26" y="21"/>
                  <a:pt x="26" y="21"/>
                </a:cubicBezTo>
                <a:cubicBezTo>
                  <a:pt x="26" y="18"/>
                  <a:pt x="26" y="18"/>
                  <a:pt x="26" y="18"/>
                </a:cubicBezTo>
                <a:cubicBezTo>
                  <a:pt x="26" y="18"/>
                  <a:pt x="27" y="18"/>
                  <a:pt x="27" y="18"/>
                </a:cubicBezTo>
                <a:cubicBezTo>
                  <a:pt x="27" y="18"/>
                  <a:pt x="27" y="18"/>
                  <a:pt x="27" y="18"/>
                </a:cubicBezTo>
                <a:close/>
                <a:moveTo>
                  <a:pt x="21" y="17"/>
                </a:moveTo>
                <a:cubicBezTo>
                  <a:pt x="21" y="21"/>
                  <a:pt x="21" y="21"/>
                  <a:pt x="21" y="21"/>
                </a:cubicBezTo>
                <a:cubicBezTo>
                  <a:pt x="18" y="21"/>
                  <a:pt x="18" y="21"/>
                  <a:pt x="18" y="21"/>
                </a:cubicBezTo>
                <a:cubicBezTo>
                  <a:pt x="18" y="17"/>
                  <a:pt x="18" y="17"/>
                  <a:pt x="18" y="17"/>
                </a:cubicBezTo>
                <a:cubicBezTo>
                  <a:pt x="21" y="17"/>
                  <a:pt x="21" y="17"/>
                  <a:pt x="21" y="17"/>
                </a:cubicBezTo>
                <a:close/>
                <a:moveTo>
                  <a:pt x="16" y="17"/>
                </a:moveTo>
                <a:cubicBezTo>
                  <a:pt x="13" y="17"/>
                  <a:pt x="13" y="17"/>
                  <a:pt x="13" y="17"/>
                </a:cubicBezTo>
                <a:cubicBezTo>
                  <a:pt x="13" y="21"/>
                  <a:pt x="13" y="21"/>
                  <a:pt x="13" y="21"/>
                </a:cubicBezTo>
                <a:cubicBezTo>
                  <a:pt x="16" y="21"/>
                  <a:pt x="16" y="21"/>
                  <a:pt x="16" y="21"/>
                </a:cubicBezTo>
                <a:cubicBezTo>
                  <a:pt x="16" y="17"/>
                  <a:pt x="16" y="17"/>
                  <a:pt x="16" y="17"/>
                </a:cubicBezTo>
                <a:close/>
                <a:moveTo>
                  <a:pt x="11" y="17"/>
                </a:moveTo>
                <a:cubicBezTo>
                  <a:pt x="9" y="17"/>
                  <a:pt x="9" y="17"/>
                  <a:pt x="9" y="17"/>
                </a:cubicBezTo>
                <a:cubicBezTo>
                  <a:pt x="10" y="17"/>
                  <a:pt x="10" y="18"/>
                  <a:pt x="10" y="19"/>
                </a:cubicBezTo>
                <a:cubicBezTo>
                  <a:pt x="10" y="19"/>
                  <a:pt x="10" y="20"/>
                  <a:pt x="11" y="21"/>
                </a:cubicBezTo>
                <a:cubicBezTo>
                  <a:pt x="11" y="21"/>
                  <a:pt x="11" y="21"/>
                  <a:pt x="11" y="21"/>
                </a:cubicBezTo>
                <a:cubicBezTo>
                  <a:pt x="11" y="21"/>
                  <a:pt x="11" y="21"/>
                  <a:pt x="11"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8" y="12"/>
                  <a:pt x="8" y="12"/>
                  <a:pt x="8" y="12"/>
                </a:cubicBezTo>
                <a:cubicBezTo>
                  <a:pt x="8" y="12"/>
                  <a:pt x="8" y="12"/>
                  <a:pt x="8" y="12"/>
                </a:cubicBezTo>
                <a:cubicBezTo>
                  <a:pt x="8" y="12"/>
                  <a:pt x="8" y="12"/>
                  <a:pt x="8" y="12"/>
                </a:cubicBezTo>
                <a:cubicBezTo>
                  <a:pt x="8" y="12"/>
                  <a:pt x="8" y="13"/>
                  <a:pt x="9" y="14"/>
                </a:cubicBezTo>
                <a:cubicBezTo>
                  <a:pt x="9" y="14"/>
                  <a:pt x="9" y="15"/>
                  <a:pt x="9" y="15"/>
                </a:cubicBezTo>
                <a:close/>
                <a:moveTo>
                  <a:pt x="13" y="15"/>
                </a:moveTo>
                <a:cubicBezTo>
                  <a:pt x="16" y="15"/>
                  <a:pt x="16" y="15"/>
                  <a:pt x="16" y="15"/>
                </a:cubicBezTo>
                <a:cubicBezTo>
                  <a:pt x="16" y="12"/>
                  <a:pt x="16" y="12"/>
                  <a:pt x="16" y="12"/>
                </a:cubicBezTo>
                <a:cubicBezTo>
                  <a:pt x="13" y="12"/>
                  <a:pt x="13" y="12"/>
                  <a:pt x="13" y="12"/>
                </a:cubicBezTo>
                <a:cubicBezTo>
                  <a:pt x="13" y="15"/>
                  <a:pt x="13" y="15"/>
                  <a:pt x="13" y="15"/>
                </a:cubicBezTo>
                <a:close/>
                <a:moveTo>
                  <a:pt x="15" y="24"/>
                </a:moveTo>
                <a:cubicBezTo>
                  <a:pt x="23" y="24"/>
                  <a:pt x="23" y="24"/>
                  <a:pt x="23" y="24"/>
                </a:cubicBezTo>
                <a:cubicBezTo>
                  <a:pt x="23" y="24"/>
                  <a:pt x="23" y="24"/>
                  <a:pt x="23" y="24"/>
                </a:cubicBezTo>
                <a:cubicBezTo>
                  <a:pt x="23" y="25"/>
                  <a:pt x="23" y="25"/>
                  <a:pt x="23" y="25"/>
                </a:cubicBezTo>
                <a:cubicBezTo>
                  <a:pt x="22" y="25"/>
                  <a:pt x="22" y="26"/>
                  <a:pt x="22" y="27"/>
                </a:cubicBezTo>
                <a:cubicBezTo>
                  <a:pt x="22" y="27"/>
                  <a:pt x="22" y="27"/>
                  <a:pt x="22" y="27"/>
                </a:cubicBezTo>
                <a:cubicBezTo>
                  <a:pt x="16" y="27"/>
                  <a:pt x="16" y="27"/>
                  <a:pt x="16" y="27"/>
                </a:cubicBezTo>
                <a:cubicBezTo>
                  <a:pt x="16" y="27"/>
                  <a:pt x="16" y="27"/>
                  <a:pt x="16" y="27"/>
                </a:cubicBezTo>
                <a:cubicBezTo>
                  <a:pt x="16" y="26"/>
                  <a:pt x="16" y="25"/>
                  <a:pt x="15" y="25"/>
                </a:cubicBezTo>
                <a:cubicBezTo>
                  <a:pt x="15" y="25"/>
                  <a:pt x="15" y="25"/>
                  <a:pt x="15" y="24"/>
                </a:cubicBezTo>
                <a:cubicBezTo>
                  <a:pt x="15" y="24"/>
                  <a:pt x="15" y="24"/>
                  <a:pt x="15" y="24"/>
                </a:cubicBezTo>
                <a:close/>
                <a:moveTo>
                  <a:pt x="28" y="24"/>
                </a:moveTo>
                <a:cubicBezTo>
                  <a:pt x="27" y="24"/>
                  <a:pt x="27" y="24"/>
                  <a:pt x="27" y="24"/>
                </a:cubicBezTo>
                <a:cubicBezTo>
                  <a:pt x="27" y="24"/>
                  <a:pt x="27" y="24"/>
                  <a:pt x="27" y="24"/>
                </a:cubicBezTo>
                <a:cubicBezTo>
                  <a:pt x="27" y="24"/>
                  <a:pt x="27" y="24"/>
                  <a:pt x="27" y="25"/>
                </a:cubicBezTo>
                <a:cubicBezTo>
                  <a:pt x="27" y="25"/>
                  <a:pt x="27" y="25"/>
                  <a:pt x="27" y="25"/>
                </a:cubicBezTo>
                <a:cubicBezTo>
                  <a:pt x="27" y="25"/>
                  <a:pt x="27" y="25"/>
                  <a:pt x="27" y="25"/>
                </a:cubicBezTo>
                <a:cubicBezTo>
                  <a:pt x="27" y="25"/>
                  <a:pt x="27" y="25"/>
                  <a:pt x="27" y="25"/>
                </a:cubicBezTo>
                <a:cubicBezTo>
                  <a:pt x="27" y="25"/>
                  <a:pt x="28" y="25"/>
                  <a:pt x="28" y="26"/>
                </a:cubicBezTo>
                <a:cubicBezTo>
                  <a:pt x="28" y="26"/>
                  <a:pt x="28" y="26"/>
                  <a:pt x="28" y="26"/>
                </a:cubicBezTo>
                <a:cubicBezTo>
                  <a:pt x="28" y="26"/>
                  <a:pt x="28" y="26"/>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30" y="27"/>
                </a:cubicBezTo>
                <a:cubicBezTo>
                  <a:pt x="30" y="27"/>
                  <a:pt x="30" y="27"/>
                  <a:pt x="30" y="26"/>
                </a:cubicBezTo>
                <a:cubicBezTo>
                  <a:pt x="30" y="26"/>
                  <a:pt x="30" y="26"/>
                  <a:pt x="30" y="26"/>
                </a:cubicBezTo>
                <a:cubicBezTo>
                  <a:pt x="30" y="26"/>
                  <a:pt x="30" y="25"/>
                  <a:pt x="30" y="25"/>
                </a:cubicBezTo>
                <a:cubicBezTo>
                  <a:pt x="30" y="25"/>
                  <a:pt x="30" y="25"/>
                  <a:pt x="30" y="25"/>
                </a:cubicBezTo>
                <a:cubicBezTo>
                  <a:pt x="29" y="25"/>
                  <a:pt x="29" y="24"/>
                  <a:pt x="29" y="24"/>
                </a:cubicBezTo>
                <a:cubicBezTo>
                  <a:pt x="29" y="24"/>
                  <a:pt x="29" y="24"/>
                  <a:pt x="28" y="24"/>
                </a:cubicBezTo>
                <a:close/>
                <a:moveTo>
                  <a:pt x="25" y="25"/>
                </a:moveTo>
                <a:cubicBezTo>
                  <a:pt x="25" y="25"/>
                  <a:pt x="24" y="25"/>
                  <a:pt x="24" y="25"/>
                </a:cubicBezTo>
                <a:cubicBezTo>
                  <a:pt x="24" y="25"/>
                  <a:pt x="24" y="25"/>
                  <a:pt x="23" y="25"/>
                </a:cubicBezTo>
                <a:cubicBezTo>
                  <a:pt x="23" y="25"/>
                  <a:pt x="23" y="25"/>
                  <a:pt x="23" y="25"/>
                </a:cubicBezTo>
                <a:cubicBezTo>
                  <a:pt x="23" y="26"/>
                  <a:pt x="23" y="26"/>
                  <a:pt x="23" y="27"/>
                </a:cubicBezTo>
                <a:cubicBezTo>
                  <a:pt x="23" y="27"/>
                  <a:pt x="23" y="27"/>
                  <a:pt x="23" y="28"/>
                </a:cubicBezTo>
                <a:cubicBezTo>
                  <a:pt x="23" y="28"/>
                  <a:pt x="23" y="28"/>
                  <a:pt x="23" y="28"/>
                </a:cubicBezTo>
                <a:cubicBezTo>
                  <a:pt x="23" y="28"/>
                  <a:pt x="23" y="28"/>
                  <a:pt x="23" y="28"/>
                </a:cubicBezTo>
                <a:cubicBezTo>
                  <a:pt x="24" y="29"/>
                  <a:pt x="24" y="29"/>
                  <a:pt x="24" y="29"/>
                </a:cubicBezTo>
                <a:cubicBezTo>
                  <a:pt x="24" y="29"/>
                  <a:pt x="25" y="29"/>
                  <a:pt x="25" y="29"/>
                </a:cubicBezTo>
                <a:cubicBezTo>
                  <a:pt x="25" y="29"/>
                  <a:pt x="25" y="29"/>
                  <a:pt x="26" y="29"/>
                </a:cubicBezTo>
                <a:cubicBezTo>
                  <a:pt x="26" y="29"/>
                  <a:pt x="26" y="29"/>
                  <a:pt x="26" y="28"/>
                </a:cubicBezTo>
                <a:cubicBezTo>
                  <a:pt x="26" y="28"/>
                  <a:pt x="26" y="28"/>
                  <a:pt x="26" y="28"/>
                </a:cubicBezTo>
                <a:cubicBezTo>
                  <a:pt x="27" y="28"/>
                  <a:pt x="27" y="28"/>
                  <a:pt x="27" y="28"/>
                </a:cubicBezTo>
                <a:cubicBezTo>
                  <a:pt x="27" y="27"/>
                  <a:pt x="27" y="27"/>
                  <a:pt x="27" y="27"/>
                </a:cubicBezTo>
                <a:cubicBezTo>
                  <a:pt x="27" y="27"/>
                  <a:pt x="27" y="26"/>
                  <a:pt x="27" y="26"/>
                </a:cubicBezTo>
                <a:cubicBezTo>
                  <a:pt x="27" y="26"/>
                  <a:pt x="27" y="26"/>
                  <a:pt x="26" y="25"/>
                </a:cubicBezTo>
                <a:cubicBezTo>
                  <a:pt x="26" y="25"/>
                  <a:pt x="26" y="25"/>
                  <a:pt x="26" y="25"/>
                </a:cubicBezTo>
                <a:cubicBezTo>
                  <a:pt x="26" y="25"/>
                  <a:pt x="26" y="25"/>
                  <a:pt x="26" y="25"/>
                </a:cubicBezTo>
                <a:cubicBezTo>
                  <a:pt x="25" y="25"/>
                  <a:pt x="25" y="25"/>
                  <a:pt x="25"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0" name="Freeform 226"/>
          <p:cNvSpPr>
            <a:spLocks noEditPoints="1"/>
          </p:cNvSpPr>
          <p:nvPr/>
        </p:nvSpPr>
        <p:spPr bwMode="auto">
          <a:xfrm>
            <a:off x="4404985" y="5000059"/>
            <a:ext cx="249750" cy="269658"/>
          </a:xfrm>
          <a:custGeom>
            <a:avLst/>
            <a:gdLst>
              <a:gd name="T0" fmla="*/ 24 w 26"/>
              <a:gd name="T1" fmla="*/ 18 h 28"/>
              <a:gd name="T2" fmla="*/ 21 w 26"/>
              <a:gd name="T3" fmla="*/ 17 h 28"/>
              <a:gd name="T4" fmla="*/ 24 w 26"/>
              <a:gd name="T5" fmla="*/ 12 h 28"/>
              <a:gd name="T6" fmla="*/ 24 w 26"/>
              <a:gd name="T7" fmla="*/ 4 h 28"/>
              <a:gd name="T8" fmla="*/ 4 w 26"/>
              <a:gd name="T9" fmla="*/ 2 h 28"/>
              <a:gd name="T10" fmla="*/ 5 w 26"/>
              <a:gd name="T11" fmla="*/ 4 h 28"/>
              <a:gd name="T12" fmla="*/ 6 w 26"/>
              <a:gd name="T13" fmla="*/ 6 h 28"/>
              <a:gd name="T14" fmla="*/ 2 w 26"/>
              <a:gd name="T15" fmla="*/ 7 h 28"/>
              <a:gd name="T16" fmla="*/ 5 w 26"/>
              <a:gd name="T17" fmla="*/ 23 h 28"/>
              <a:gd name="T18" fmla="*/ 6 w 26"/>
              <a:gd name="T19" fmla="*/ 25 h 28"/>
              <a:gd name="T20" fmla="*/ 2 w 26"/>
              <a:gd name="T21" fmla="*/ 26 h 28"/>
              <a:gd name="T22" fmla="*/ 4 w 26"/>
              <a:gd name="T23" fmla="*/ 28 h 28"/>
              <a:gd name="T24" fmla="*/ 24 w 26"/>
              <a:gd name="T25" fmla="*/ 26 h 28"/>
              <a:gd name="T26" fmla="*/ 8 w 26"/>
              <a:gd name="T27" fmla="*/ 9 h 28"/>
              <a:gd name="T28" fmla="*/ 12 w 26"/>
              <a:gd name="T29" fmla="*/ 8 h 28"/>
              <a:gd name="T30" fmla="*/ 13 w 26"/>
              <a:gd name="T31" fmla="*/ 11 h 28"/>
              <a:gd name="T32" fmla="*/ 11 w 26"/>
              <a:gd name="T33" fmla="*/ 12 h 28"/>
              <a:gd name="T34" fmla="*/ 15 w 26"/>
              <a:gd name="T35" fmla="*/ 17 h 28"/>
              <a:gd name="T36" fmla="*/ 16 w 26"/>
              <a:gd name="T37" fmla="*/ 17 h 28"/>
              <a:gd name="T38" fmla="*/ 18 w 26"/>
              <a:gd name="T39" fmla="*/ 20 h 28"/>
              <a:gd name="T40" fmla="*/ 13 w 26"/>
              <a:gd name="T41" fmla="*/ 21 h 28"/>
              <a:gd name="T42" fmla="*/ 5 w 26"/>
              <a:gd name="T43" fmla="*/ 25 h 28"/>
              <a:gd name="T44" fmla="*/ 0 w 26"/>
              <a:gd name="T45" fmla="*/ 24 h 28"/>
              <a:gd name="T46" fmla="*/ 1 w 26"/>
              <a:gd name="T47" fmla="*/ 23 h 28"/>
              <a:gd name="T48" fmla="*/ 5 w 26"/>
              <a:gd name="T49" fmla="*/ 23 h 28"/>
              <a:gd name="T50" fmla="*/ 6 w 26"/>
              <a:gd name="T51" fmla="*/ 24 h 28"/>
              <a:gd name="T52" fmla="*/ 26 w 26"/>
              <a:gd name="T53" fmla="*/ 25 h 28"/>
              <a:gd name="T54" fmla="*/ 25 w 26"/>
              <a:gd name="T55" fmla="*/ 17 h 28"/>
              <a:gd name="T56" fmla="*/ 25 w 26"/>
              <a:gd name="T57" fmla="*/ 27 h 28"/>
              <a:gd name="T58" fmla="*/ 26 w 26"/>
              <a:gd name="T59" fmla="*/ 12 h 28"/>
              <a:gd name="T60" fmla="*/ 25 w 26"/>
              <a:gd name="T61" fmla="*/ 4 h 28"/>
              <a:gd name="T62" fmla="*/ 5 w 26"/>
              <a:gd name="T63" fmla="*/ 1 h 28"/>
              <a:gd name="T64" fmla="*/ 5 w 26"/>
              <a:gd name="T65" fmla="*/ 0 h 28"/>
              <a:gd name="T66" fmla="*/ 26 w 26"/>
              <a:gd name="T67" fmla="*/ 3 h 28"/>
              <a:gd name="T68" fmla="*/ 26 w 26"/>
              <a:gd name="T69" fmla="*/ 12 h 28"/>
              <a:gd name="T70" fmla="*/ 2 w 26"/>
              <a:gd name="T71" fmla="*/ 6 h 28"/>
              <a:gd name="T72" fmla="*/ 0 w 26"/>
              <a:gd name="T73" fmla="*/ 5 h 28"/>
              <a:gd name="T74" fmla="*/ 2 w 26"/>
              <a:gd name="T75" fmla="*/ 5 h 28"/>
              <a:gd name="T76" fmla="*/ 6 w 26"/>
              <a:gd name="T77" fmla="*/ 6 h 28"/>
              <a:gd name="T78" fmla="*/ 5 w 26"/>
              <a:gd name="T79" fmla="*/ 6 h 28"/>
              <a:gd name="T80" fmla="*/ 21 w 26"/>
              <a:gd name="T81" fmla="*/ 16 h 28"/>
              <a:gd name="T82" fmla="*/ 25 w 26"/>
              <a:gd name="T83" fmla="*/ 13 h 28"/>
              <a:gd name="T84" fmla="*/ 26 w 26"/>
              <a:gd name="T85" fmla="*/ 13 h 28"/>
              <a:gd name="T86" fmla="*/ 26 w 26"/>
              <a:gd name="T87" fmla="*/ 15 h 28"/>
              <a:gd name="T88" fmla="*/ 25 w 26"/>
              <a:gd name="T8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8">
                <a:moveTo>
                  <a:pt x="24" y="26"/>
                </a:moveTo>
                <a:cubicBezTo>
                  <a:pt x="24" y="23"/>
                  <a:pt x="24" y="20"/>
                  <a:pt x="24" y="18"/>
                </a:cubicBezTo>
                <a:cubicBezTo>
                  <a:pt x="24" y="17"/>
                  <a:pt x="24" y="17"/>
                  <a:pt x="24" y="17"/>
                </a:cubicBezTo>
                <a:cubicBezTo>
                  <a:pt x="21" y="17"/>
                  <a:pt x="21" y="17"/>
                  <a:pt x="21" y="17"/>
                </a:cubicBezTo>
                <a:cubicBezTo>
                  <a:pt x="19" y="17"/>
                  <a:pt x="19" y="12"/>
                  <a:pt x="21" y="12"/>
                </a:cubicBezTo>
                <a:cubicBezTo>
                  <a:pt x="24" y="12"/>
                  <a:pt x="24" y="12"/>
                  <a:pt x="24" y="12"/>
                </a:cubicBezTo>
                <a:cubicBezTo>
                  <a:pt x="24" y="12"/>
                  <a:pt x="24" y="12"/>
                  <a:pt x="24" y="12"/>
                </a:cubicBezTo>
                <a:cubicBezTo>
                  <a:pt x="24" y="9"/>
                  <a:pt x="24" y="7"/>
                  <a:pt x="24" y="4"/>
                </a:cubicBezTo>
                <a:cubicBezTo>
                  <a:pt x="24" y="3"/>
                  <a:pt x="23" y="2"/>
                  <a:pt x="22" y="2"/>
                </a:cubicBezTo>
                <a:cubicBezTo>
                  <a:pt x="16" y="2"/>
                  <a:pt x="10" y="2"/>
                  <a:pt x="4" y="2"/>
                </a:cubicBezTo>
                <a:cubicBezTo>
                  <a:pt x="3" y="2"/>
                  <a:pt x="2" y="3"/>
                  <a:pt x="2" y="4"/>
                </a:cubicBezTo>
                <a:cubicBezTo>
                  <a:pt x="3" y="4"/>
                  <a:pt x="4" y="4"/>
                  <a:pt x="5" y="4"/>
                </a:cubicBezTo>
                <a:cubicBezTo>
                  <a:pt x="6" y="4"/>
                  <a:pt x="6" y="4"/>
                  <a:pt x="6" y="5"/>
                </a:cubicBezTo>
                <a:cubicBezTo>
                  <a:pt x="6" y="6"/>
                  <a:pt x="6" y="6"/>
                  <a:pt x="6" y="6"/>
                </a:cubicBezTo>
                <a:cubicBezTo>
                  <a:pt x="6" y="7"/>
                  <a:pt x="6" y="7"/>
                  <a:pt x="5" y="7"/>
                </a:cubicBezTo>
                <a:cubicBezTo>
                  <a:pt x="4" y="7"/>
                  <a:pt x="3" y="7"/>
                  <a:pt x="2" y="7"/>
                </a:cubicBezTo>
                <a:cubicBezTo>
                  <a:pt x="2" y="23"/>
                  <a:pt x="2" y="23"/>
                  <a:pt x="2" y="23"/>
                </a:cubicBezTo>
                <a:cubicBezTo>
                  <a:pt x="3" y="23"/>
                  <a:pt x="4" y="23"/>
                  <a:pt x="5" y="23"/>
                </a:cubicBezTo>
                <a:cubicBezTo>
                  <a:pt x="6" y="23"/>
                  <a:pt x="6" y="23"/>
                  <a:pt x="6" y="24"/>
                </a:cubicBezTo>
                <a:cubicBezTo>
                  <a:pt x="6" y="25"/>
                  <a:pt x="6" y="25"/>
                  <a:pt x="6" y="25"/>
                </a:cubicBezTo>
                <a:cubicBezTo>
                  <a:pt x="6" y="25"/>
                  <a:pt x="6" y="26"/>
                  <a:pt x="5" y="26"/>
                </a:cubicBezTo>
                <a:cubicBezTo>
                  <a:pt x="4" y="26"/>
                  <a:pt x="3" y="26"/>
                  <a:pt x="2" y="26"/>
                </a:cubicBezTo>
                <a:cubicBezTo>
                  <a:pt x="2" y="26"/>
                  <a:pt x="2" y="26"/>
                  <a:pt x="2" y="26"/>
                </a:cubicBezTo>
                <a:cubicBezTo>
                  <a:pt x="2" y="27"/>
                  <a:pt x="3" y="28"/>
                  <a:pt x="4" y="28"/>
                </a:cubicBezTo>
                <a:cubicBezTo>
                  <a:pt x="10" y="28"/>
                  <a:pt x="16" y="28"/>
                  <a:pt x="22" y="28"/>
                </a:cubicBezTo>
                <a:cubicBezTo>
                  <a:pt x="23" y="28"/>
                  <a:pt x="24" y="27"/>
                  <a:pt x="24" y="26"/>
                </a:cubicBezTo>
                <a:close/>
                <a:moveTo>
                  <a:pt x="8" y="11"/>
                </a:moveTo>
                <a:cubicBezTo>
                  <a:pt x="7" y="10"/>
                  <a:pt x="8" y="9"/>
                  <a:pt x="8" y="9"/>
                </a:cubicBezTo>
                <a:cubicBezTo>
                  <a:pt x="9" y="9"/>
                  <a:pt x="10" y="8"/>
                  <a:pt x="11" y="8"/>
                </a:cubicBezTo>
                <a:cubicBezTo>
                  <a:pt x="11" y="8"/>
                  <a:pt x="12" y="8"/>
                  <a:pt x="12" y="8"/>
                </a:cubicBezTo>
                <a:cubicBezTo>
                  <a:pt x="13" y="11"/>
                  <a:pt x="13" y="11"/>
                  <a:pt x="13" y="11"/>
                </a:cubicBezTo>
                <a:cubicBezTo>
                  <a:pt x="13" y="11"/>
                  <a:pt x="13" y="11"/>
                  <a:pt x="13" y="11"/>
                </a:cubicBezTo>
                <a:cubicBezTo>
                  <a:pt x="12" y="11"/>
                  <a:pt x="12" y="11"/>
                  <a:pt x="12" y="12"/>
                </a:cubicBezTo>
                <a:cubicBezTo>
                  <a:pt x="11" y="12"/>
                  <a:pt x="11" y="12"/>
                  <a:pt x="11" y="12"/>
                </a:cubicBezTo>
                <a:cubicBezTo>
                  <a:pt x="12" y="14"/>
                  <a:pt x="13" y="16"/>
                  <a:pt x="14" y="18"/>
                </a:cubicBezTo>
                <a:cubicBezTo>
                  <a:pt x="15" y="17"/>
                  <a:pt x="15" y="17"/>
                  <a:pt x="15" y="17"/>
                </a:cubicBezTo>
                <a:cubicBezTo>
                  <a:pt x="15" y="17"/>
                  <a:pt x="15" y="17"/>
                  <a:pt x="16" y="17"/>
                </a:cubicBezTo>
                <a:cubicBezTo>
                  <a:pt x="16" y="17"/>
                  <a:pt x="16" y="17"/>
                  <a:pt x="16" y="17"/>
                </a:cubicBezTo>
                <a:cubicBezTo>
                  <a:pt x="18" y="19"/>
                  <a:pt x="18" y="19"/>
                  <a:pt x="18" y="19"/>
                </a:cubicBezTo>
                <a:cubicBezTo>
                  <a:pt x="18" y="19"/>
                  <a:pt x="18" y="20"/>
                  <a:pt x="18" y="20"/>
                </a:cubicBezTo>
                <a:cubicBezTo>
                  <a:pt x="17" y="20"/>
                  <a:pt x="16" y="21"/>
                  <a:pt x="16" y="21"/>
                </a:cubicBezTo>
                <a:cubicBezTo>
                  <a:pt x="15" y="22"/>
                  <a:pt x="14" y="22"/>
                  <a:pt x="13" y="21"/>
                </a:cubicBezTo>
                <a:cubicBezTo>
                  <a:pt x="11" y="18"/>
                  <a:pt x="9" y="14"/>
                  <a:pt x="8" y="11"/>
                </a:cubicBezTo>
                <a:close/>
                <a:moveTo>
                  <a:pt x="5" y="25"/>
                </a:moveTo>
                <a:cubicBezTo>
                  <a:pt x="2" y="25"/>
                  <a:pt x="2" y="25"/>
                  <a:pt x="2" y="25"/>
                </a:cubicBezTo>
                <a:cubicBezTo>
                  <a:pt x="1" y="25"/>
                  <a:pt x="0" y="25"/>
                  <a:pt x="0" y="24"/>
                </a:cubicBezTo>
                <a:cubicBezTo>
                  <a:pt x="0" y="24"/>
                  <a:pt x="0" y="24"/>
                  <a:pt x="0" y="24"/>
                </a:cubicBezTo>
                <a:cubicBezTo>
                  <a:pt x="0" y="23"/>
                  <a:pt x="1" y="23"/>
                  <a:pt x="1" y="23"/>
                </a:cubicBezTo>
                <a:cubicBezTo>
                  <a:pt x="1" y="23"/>
                  <a:pt x="2" y="23"/>
                  <a:pt x="2" y="23"/>
                </a:cubicBezTo>
                <a:cubicBezTo>
                  <a:pt x="5" y="23"/>
                  <a:pt x="5" y="23"/>
                  <a:pt x="5" y="23"/>
                </a:cubicBezTo>
                <a:cubicBezTo>
                  <a:pt x="5" y="23"/>
                  <a:pt x="6" y="24"/>
                  <a:pt x="6" y="24"/>
                </a:cubicBezTo>
                <a:cubicBezTo>
                  <a:pt x="6" y="24"/>
                  <a:pt x="6" y="24"/>
                  <a:pt x="6" y="24"/>
                </a:cubicBezTo>
                <a:cubicBezTo>
                  <a:pt x="6" y="25"/>
                  <a:pt x="5" y="25"/>
                  <a:pt x="5" y="25"/>
                </a:cubicBezTo>
                <a:close/>
                <a:moveTo>
                  <a:pt x="26" y="25"/>
                </a:moveTo>
                <a:cubicBezTo>
                  <a:pt x="26" y="17"/>
                  <a:pt x="26" y="17"/>
                  <a:pt x="26" y="17"/>
                </a:cubicBezTo>
                <a:cubicBezTo>
                  <a:pt x="26" y="17"/>
                  <a:pt x="25" y="17"/>
                  <a:pt x="25" y="17"/>
                </a:cubicBezTo>
                <a:cubicBezTo>
                  <a:pt x="25" y="20"/>
                  <a:pt x="25" y="23"/>
                  <a:pt x="25" y="25"/>
                </a:cubicBezTo>
                <a:cubicBezTo>
                  <a:pt x="25" y="26"/>
                  <a:pt x="25" y="26"/>
                  <a:pt x="25" y="27"/>
                </a:cubicBezTo>
                <a:cubicBezTo>
                  <a:pt x="25" y="26"/>
                  <a:pt x="26" y="26"/>
                  <a:pt x="26" y="25"/>
                </a:cubicBezTo>
                <a:close/>
                <a:moveTo>
                  <a:pt x="26" y="12"/>
                </a:moveTo>
                <a:cubicBezTo>
                  <a:pt x="26" y="12"/>
                  <a:pt x="25" y="12"/>
                  <a:pt x="25" y="12"/>
                </a:cubicBezTo>
                <a:cubicBezTo>
                  <a:pt x="25" y="9"/>
                  <a:pt x="25" y="6"/>
                  <a:pt x="25" y="4"/>
                </a:cubicBezTo>
                <a:cubicBezTo>
                  <a:pt x="25" y="2"/>
                  <a:pt x="24" y="1"/>
                  <a:pt x="23" y="1"/>
                </a:cubicBezTo>
                <a:cubicBezTo>
                  <a:pt x="17" y="1"/>
                  <a:pt x="11" y="1"/>
                  <a:pt x="5" y="1"/>
                </a:cubicBezTo>
                <a:cubicBezTo>
                  <a:pt x="5" y="1"/>
                  <a:pt x="4" y="1"/>
                  <a:pt x="4" y="1"/>
                </a:cubicBezTo>
                <a:cubicBezTo>
                  <a:pt x="4" y="1"/>
                  <a:pt x="5" y="0"/>
                  <a:pt x="5" y="0"/>
                </a:cubicBezTo>
                <a:cubicBezTo>
                  <a:pt x="11" y="0"/>
                  <a:pt x="17" y="0"/>
                  <a:pt x="23" y="0"/>
                </a:cubicBezTo>
                <a:cubicBezTo>
                  <a:pt x="25" y="0"/>
                  <a:pt x="26" y="2"/>
                  <a:pt x="26" y="3"/>
                </a:cubicBezTo>
                <a:cubicBezTo>
                  <a:pt x="26" y="7"/>
                  <a:pt x="26" y="7"/>
                  <a:pt x="26" y="11"/>
                </a:cubicBezTo>
                <a:cubicBezTo>
                  <a:pt x="26" y="12"/>
                  <a:pt x="26" y="12"/>
                  <a:pt x="26" y="12"/>
                </a:cubicBezTo>
                <a:close/>
                <a:moveTo>
                  <a:pt x="5" y="6"/>
                </a:moveTo>
                <a:cubicBezTo>
                  <a:pt x="2" y="6"/>
                  <a:pt x="2" y="6"/>
                  <a:pt x="2" y="6"/>
                </a:cubicBezTo>
                <a:cubicBezTo>
                  <a:pt x="1" y="6"/>
                  <a:pt x="0" y="6"/>
                  <a:pt x="0" y="5"/>
                </a:cubicBezTo>
                <a:cubicBezTo>
                  <a:pt x="0" y="5"/>
                  <a:pt x="0" y="5"/>
                  <a:pt x="0" y="5"/>
                </a:cubicBezTo>
                <a:cubicBezTo>
                  <a:pt x="0" y="4"/>
                  <a:pt x="1" y="4"/>
                  <a:pt x="1" y="4"/>
                </a:cubicBezTo>
                <a:cubicBezTo>
                  <a:pt x="1" y="5"/>
                  <a:pt x="2" y="5"/>
                  <a:pt x="2" y="5"/>
                </a:cubicBezTo>
                <a:cubicBezTo>
                  <a:pt x="5" y="5"/>
                  <a:pt x="5" y="5"/>
                  <a:pt x="5" y="5"/>
                </a:cubicBezTo>
                <a:cubicBezTo>
                  <a:pt x="5" y="5"/>
                  <a:pt x="6" y="5"/>
                  <a:pt x="6" y="6"/>
                </a:cubicBezTo>
                <a:cubicBezTo>
                  <a:pt x="6" y="6"/>
                  <a:pt x="6" y="6"/>
                  <a:pt x="6" y="6"/>
                </a:cubicBezTo>
                <a:cubicBezTo>
                  <a:pt x="6" y="6"/>
                  <a:pt x="5" y="6"/>
                  <a:pt x="5" y="6"/>
                </a:cubicBezTo>
                <a:close/>
                <a:moveTo>
                  <a:pt x="25" y="16"/>
                </a:moveTo>
                <a:cubicBezTo>
                  <a:pt x="21" y="16"/>
                  <a:pt x="21" y="16"/>
                  <a:pt x="21" y="16"/>
                </a:cubicBezTo>
                <a:cubicBezTo>
                  <a:pt x="20" y="16"/>
                  <a:pt x="21" y="13"/>
                  <a:pt x="21" y="13"/>
                </a:cubicBezTo>
                <a:cubicBezTo>
                  <a:pt x="25" y="13"/>
                  <a:pt x="25" y="13"/>
                  <a:pt x="25" y="13"/>
                </a:cubicBezTo>
                <a:cubicBezTo>
                  <a:pt x="25" y="13"/>
                  <a:pt x="26" y="13"/>
                  <a:pt x="26" y="13"/>
                </a:cubicBezTo>
                <a:cubicBezTo>
                  <a:pt x="26" y="13"/>
                  <a:pt x="26" y="13"/>
                  <a:pt x="26" y="13"/>
                </a:cubicBezTo>
                <a:cubicBezTo>
                  <a:pt x="26" y="13"/>
                  <a:pt x="26" y="13"/>
                  <a:pt x="26" y="13"/>
                </a:cubicBezTo>
                <a:cubicBezTo>
                  <a:pt x="26" y="15"/>
                  <a:pt x="26" y="15"/>
                  <a:pt x="26" y="15"/>
                </a:cubicBezTo>
                <a:cubicBezTo>
                  <a:pt x="26" y="16"/>
                  <a:pt x="26" y="16"/>
                  <a:pt x="26" y="16"/>
                </a:cubicBezTo>
                <a:cubicBezTo>
                  <a:pt x="26" y="16"/>
                  <a:pt x="25" y="16"/>
                  <a:pt x="25"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1" name="Freeform 227"/>
          <p:cNvSpPr>
            <a:spLocks noEditPoints="1"/>
          </p:cNvSpPr>
          <p:nvPr/>
        </p:nvSpPr>
        <p:spPr bwMode="auto">
          <a:xfrm>
            <a:off x="5009451" y="4375684"/>
            <a:ext cx="278706" cy="278706"/>
          </a:xfrm>
          <a:custGeom>
            <a:avLst/>
            <a:gdLst>
              <a:gd name="T0" fmla="*/ 15 w 29"/>
              <a:gd name="T1" fmla="*/ 0 h 29"/>
              <a:gd name="T2" fmla="*/ 13 w 29"/>
              <a:gd name="T3" fmla="*/ 14 h 29"/>
              <a:gd name="T4" fmla="*/ 13 w 29"/>
              <a:gd name="T5" fmla="*/ 15 h 29"/>
              <a:gd name="T6" fmla="*/ 12 w 29"/>
              <a:gd name="T7" fmla="*/ 15 h 29"/>
              <a:gd name="T8" fmla="*/ 10 w 29"/>
              <a:gd name="T9" fmla="*/ 15 h 29"/>
              <a:gd name="T10" fmla="*/ 9 w 29"/>
              <a:gd name="T11" fmla="*/ 15 h 29"/>
              <a:gd name="T12" fmla="*/ 8 w 29"/>
              <a:gd name="T13" fmla="*/ 14 h 29"/>
              <a:gd name="T14" fmla="*/ 8 w 29"/>
              <a:gd name="T15" fmla="*/ 11 h 29"/>
              <a:gd name="T16" fmla="*/ 8 w 29"/>
              <a:gd name="T17" fmla="*/ 10 h 29"/>
              <a:gd name="T18" fmla="*/ 9 w 29"/>
              <a:gd name="T19" fmla="*/ 9 h 29"/>
              <a:gd name="T20" fmla="*/ 9 w 29"/>
              <a:gd name="T21" fmla="*/ 9 h 29"/>
              <a:gd name="T22" fmla="*/ 9 w 29"/>
              <a:gd name="T23" fmla="*/ 9 h 29"/>
              <a:gd name="T24" fmla="*/ 10 w 29"/>
              <a:gd name="T25" fmla="*/ 9 h 29"/>
              <a:gd name="T26" fmla="*/ 12 w 29"/>
              <a:gd name="T27" fmla="*/ 9 h 29"/>
              <a:gd name="T28" fmla="*/ 13 w 29"/>
              <a:gd name="T29" fmla="*/ 10 h 29"/>
              <a:gd name="T30" fmla="*/ 13 w 29"/>
              <a:gd name="T31" fmla="*/ 10 h 29"/>
              <a:gd name="T32" fmla="*/ 10 w 29"/>
              <a:gd name="T33" fmla="*/ 13 h 29"/>
              <a:gd name="T34" fmla="*/ 10 w 29"/>
              <a:gd name="T35" fmla="*/ 13 h 29"/>
              <a:gd name="T36" fmla="*/ 10 w 29"/>
              <a:gd name="T37" fmla="*/ 13 h 29"/>
              <a:gd name="T38" fmla="*/ 10 w 29"/>
              <a:gd name="T39" fmla="*/ 13 h 29"/>
              <a:gd name="T40" fmla="*/ 10 w 29"/>
              <a:gd name="T41" fmla="*/ 13 h 29"/>
              <a:gd name="T42" fmla="*/ 10 w 29"/>
              <a:gd name="T43" fmla="*/ 11 h 29"/>
              <a:gd name="T44" fmla="*/ 10 w 29"/>
              <a:gd name="T45" fmla="*/ 10 h 29"/>
              <a:gd name="T46" fmla="*/ 10 w 29"/>
              <a:gd name="T47" fmla="*/ 10 h 29"/>
              <a:gd name="T48" fmla="*/ 11 w 29"/>
              <a:gd name="T49" fmla="*/ 10 h 29"/>
              <a:gd name="T50" fmla="*/ 12 w 29"/>
              <a:gd name="T51" fmla="*/ 10 h 29"/>
              <a:gd name="T52" fmla="*/ 12 w 29"/>
              <a:gd name="T53" fmla="*/ 11 h 29"/>
              <a:gd name="T54" fmla="*/ 12 w 29"/>
              <a:gd name="T55" fmla="*/ 11 h 29"/>
              <a:gd name="T56" fmla="*/ 12 w 29"/>
              <a:gd name="T57" fmla="*/ 13 h 29"/>
              <a:gd name="T58" fmla="*/ 12 w 29"/>
              <a:gd name="T59" fmla="*/ 13 h 29"/>
              <a:gd name="T60" fmla="*/ 11 w 29"/>
              <a:gd name="T61" fmla="*/ 13 h 29"/>
              <a:gd name="T62" fmla="*/ 19 w 29"/>
              <a:gd name="T63" fmla="*/ 9 h 29"/>
              <a:gd name="T64" fmla="*/ 12 w 29"/>
              <a:gd name="T65" fmla="*/ 21 h 29"/>
              <a:gd name="T66" fmla="*/ 10 w 29"/>
              <a:gd name="T67" fmla="*/ 20 h 29"/>
              <a:gd name="T68" fmla="*/ 18 w 29"/>
              <a:gd name="T69" fmla="*/ 9 h 29"/>
              <a:gd name="T70" fmla="*/ 19 w 29"/>
              <a:gd name="T71" fmla="*/ 9 h 29"/>
              <a:gd name="T72" fmla="*/ 22 w 29"/>
              <a:gd name="T73" fmla="*/ 19 h 29"/>
              <a:gd name="T74" fmla="*/ 21 w 29"/>
              <a:gd name="T75" fmla="*/ 20 h 29"/>
              <a:gd name="T76" fmla="*/ 21 w 29"/>
              <a:gd name="T77" fmla="*/ 20 h 29"/>
              <a:gd name="T78" fmla="*/ 20 w 29"/>
              <a:gd name="T79" fmla="*/ 21 h 29"/>
              <a:gd name="T80" fmla="*/ 18 w 29"/>
              <a:gd name="T81" fmla="*/ 21 h 29"/>
              <a:gd name="T82" fmla="*/ 17 w 29"/>
              <a:gd name="T83" fmla="*/ 20 h 29"/>
              <a:gd name="T84" fmla="*/ 16 w 29"/>
              <a:gd name="T85" fmla="*/ 20 h 29"/>
              <a:gd name="T86" fmla="*/ 16 w 29"/>
              <a:gd name="T87" fmla="*/ 17 h 29"/>
              <a:gd name="T88" fmla="*/ 16 w 29"/>
              <a:gd name="T89" fmla="*/ 15 h 29"/>
              <a:gd name="T90" fmla="*/ 17 w 29"/>
              <a:gd name="T91" fmla="*/ 15 h 29"/>
              <a:gd name="T92" fmla="*/ 19 w 29"/>
              <a:gd name="T93" fmla="*/ 14 h 29"/>
              <a:gd name="T94" fmla="*/ 20 w 29"/>
              <a:gd name="T95" fmla="*/ 14 h 29"/>
              <a:gd name="T96" fmla="*/ 21 w 29"/>
              <a:gd name="T97" fmla="*/ 15 h 29"/>
              <a:gd name="T98" fmla="*/ 22 w 29"/>
              <a:gd name="T99" fmla="*/ 16 h 29"/>
              <a:gd name="T100" fmla="*/ 18 w 29"/>
              <a:gd name="T101" fmla="*/ 19 h 29"/>
              <a:gd name="T102" fmla="*/ 18 w 29"/>
              <a:gd name="T103" fmla="*/ 18 h 29"/>
              <a:gd name="T104" fmla="*/ 18 w 29"/>
              <a:gd name="T105" fmla="*/ 16 h 29"/>
              <a:gd name="T106" fmla="*/ 19 w 29"/>
              <a:gd name="T107" fmla="*/ 16 h 29"/>
              <a:gd name="T108" fmla="*/ 20 w 29"/>
              <a:gd name="T109" fmla="*/ 16 h 29"/>
              <a:gd name="T110" fmla="*/ 20 w 29"/>
              <a:gd name="T111" fmla="*/ 19 h 29"/>
              <a:gd name="T112" fmla="*/ 15 w 29"/>
              <a:gd name="T113" fmla="*/ 4 h 29"/>
              <a:gd name="T114" fmla="*/ 15 w 29"/>
              <a:gd name="T11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29">
                <a:moveTo>
                  <a:pt x="15" y="0"/>
                </a:moveTo>
                <a:cubicBezTo>
                  <a:pt x="7" y="0"/>
                  <a:pt x="0" y="7"/>
                  <a:pt x="0" y="15"/>
                </a:cubicBezTo>
                <a:cubicBezTo>
                  <a:pt x="0" y="23"/>
                  <a:pt x="7" y="29"/>
                  <a:pt x="15" y="29"/>
                </a:cubicBezTo>
                <a:cubicBezTo>
                  <a:pt x="23" y="29"/>
                  <a:pt x="29" y="23"/>
                  <a:pt x="29" y="15"/>
                </a:cubicBezTo>
                <a:cubicBezTo>
                  <a:pt x="29" y="7"/>
                  <a:pt x="23" y="0"/>
                  <a:pt x="15" y="0"/>
                </a:cubicBezTo>
                <a:close/>
                <a:moveTo>
                  <a:pt x="14" y="11"/>
                </a:moveTo>
                <a:cubicBezTo>
                  <a:pt x="14" y="12"/>
                  <a:pt x="14" y="12"/>
                  <a:pt x="14" y="12"/>
                </a:cubicBezTo>
                <a:cubicBezTo>
                  <a:pt x="14" y="13"/>
                  <a:pt x="14" y="13"/>
                  <a:pt x="14" y="13"/>
                </a:cubicBezTo>
                <a:cubicBezTo>
                  <a:pt x="13" y="13"/>
                  <a:pt x="13" y="13"/>
                  <a:pt x="13" y="13"/>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5"/>
                  <a:pt x="13" y="15"/>
                </a:cubicBezTo>
                <a:cubicBezTo>
                  <a:pt x="13" y="15"/>
                  <a:pt x="13" y="15"/>
                  <a:pt x="13"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5"/>
                  <a:pt x="10" y="15"/>
                  <a:pt x="10" y="15"/>
                </a:cubicBezTo>
                <a:cubicBezTo>
                  <a:pt x="10" y="15"/>
                  <a:pt x="10" y="15"/>
                  <a:pt x="10" y="15"/>
                </a:cubicBezTo>
                <a:cubicBezTo>
                  <a:pt x="10" y="15"/>
                  <a:pt x="10" y="15"/>
                  <a:pt x="10" y="15"/>
                </a:cubicBezTo>
                <a:cubicBezTo>
                  <a:pt x="10" y="15"/>
                  <a:pt x="10" y="15"/>
                  <a:pt x="10" y="15"/>
                </a:cubicBezTo>
                <a:cubicBezTo>
                  <a:pt x="9" y="15"/>
                  <a:pt x="9" y="15"/>
                  <a:pt x="9" y="15"/>
                </a:cubicBezTo>
                <a:cubicBezTo>
                  <a:pt x="9" y="15"/>
                  <a:pt x="9" y="15"/>
                  <a:pt x="9" y="15"/>
                </a:cubicBezTo>
                <a:cubicBezTo>
                  <a:pt x="9" y="15"/>
                  <a:pt x="9" y="15"/>
                  <a:pt x="9" y="15"/>
                </a:cubicBezTo>
                <a:cubicBezTo>
                  <a:pt x="9"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3"/>
                  <a:pt x="8" y="13"/>
                </a:cubicBezTo>
                <a:cubicBezTo>
                  <a:pt x="8" y="13"/>
                  <a:pt x="8" y="13"/>
                  <a:pt x="8" y="13"/>
                </a:cubicBezTo>
                <a:cubicBezTo>
                  <a:pt x="8" y="13"/>
                  <a:pt x="8" y="13"/>
                  <a:pt x="8" y="12"/>
                </a:cubicBezTo>
                <a:cubicBezTo>
                  <a:pt x="8" y="11"/>
                  <a:pt x="8" y="11"/>
                  <a:pt x="8" y="11"/>
                </a:cubicBezTo>
                <a:cubicBezTo>
                  <a:pt x="8" y="11"/>
                  <a:pt x="8" y="11"/>
                  <a:pt x="8" y="11"/>
                </a:cubicBezTo>
                <a:cubicBezTo>
                  <a:pt x="8" y="11"/>
                  <a:pt x="8" y="11"/>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9"/>
                  <a:pt x="8" y="9"/>
                </a:cubicBezTo>
                <a:cubicBezTo>
                  <a:pt x="8" y="9"/>
                  <a:pt x="8" y="9"/>
                  <a:pt x="8" y="9"/>
                </a:cubicBezTo>
                <a:cubicBezTo>
                  <a:pt x="8"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10" y="9"/>
                </a:cubicBezTo>
                <a:cubicBezTo>
                  <a:pt x="10" y="9"/>
                  <a:pt x="10" y="9"/>
                  <a:pt x="10" y="9"/>
                </a:cubicBezTo>
                <a:cubicBezTo>
                  <a:pt x="10" y="9"/>
                  <a:pt x="10" y="9"/>
                  <a:pt x="10" y="9"/>
                </a:cubicBezTo>
                <a:cubicBezTo>
                  <a:pt x="10" y="9"/>
                  <a:pt x="10" y="9"/>
                  <a:pt x="10" y="9"/>
                </a:cubicBezTo>
                <a:cubicBezTo>
                  <a:pt x="10" y="9"/>
                  <a:pt x="11" y="9"/>
                  <a:pt x="11" y="9"/>
                </a:cubicBezTo>
                <a:cubicBezTo>
                  <a:pt x="11" y="9"/>
                  <a:pt x="11" y="9"/>
                  <a:pt x="12" y="9"/>
                </a:cubicBezTo>
                <a:cubicBezTo>
                  <a:pt x="12" y="9"/>
                  <a:pt x="12" y="9"/>
                  <a:pt x="12" y="9"/>
                </a:cubicBezTo>
                <a:cubicBezTo>
                  <a:pt x="12" y="9"/>
                  <a:pt x="12" y="9"/>
                  <a:pt x="12" y="9"/>
                </a:cubicBezTo>
                <a:cubicBezTo>
                  <a:pt x="12" y="9"/>
                  <a:pt x="12" y="9"/>
                  <a:pt x="12" y="9"/>
                </a:cubicBezTo>
                <a:cubicBezTo>
                  <a:pt x="12" y="9"/>
                  <a:pt x="12" y="9"/>
                  <a:pt x="13" y="9"/>
                </a:cubicBezTo>
                <a:cubicBezTo>
                  <a:pt x="13" y="9"/>
                  <a:pt x="13" y="9"/>
                  <a:pt x="13" y="9"/>
                </a:cubicBezTo>
                <a:cubicBezTo>
                  <a:pt x="13" y="9"/>
                  <a:pt x="13" y="9"/>
                  <a:pt x="13" y="9"/>
                </a:cubicBezTo>
                <a:cubicBezTo>
                  <a:pt x="13" y="9"/>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1"/>
                  <a:pt x="13" y="11"/>
                  <a:pt x="14" y="11"/>
                </a:cubicBezTo>
                <a:cubicBezTo>
                  <a:pt x="14" y="11"/>
                  <a:pt x="14" y="11"/>
                  <a:pt x="14" y="11"/>
                </a:cubicBezTo>
                <a:cubicBezTo>
                  <a:pt x="14" y="11"/>
                  <a:pt x="14" y="11"/>
                  <a:pt x="14" y="11"/>
                </a:cubicBezTo>
                <a:close/>
                <a:moveTo>
                  <a:pt x="11" y="13"/>
                </a:moveTo>
                <a:cubicBezTo>
                  <a:pt x="11" y="13"/>
                  <a:pt x="11"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lose/>
                <a:moveTo>
                  <a:pt x="19" y="9"/>
                </a:move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1" y="21"/>
                  <a:pt x="11" y="21"/>
                  <a:pt x="11" y="21"/>
                </a:cubicBezTo>
                <a:cubicBezTo>
                  <a:pt x="10" y="21"/>
                  <a:pt x="10" y="21"/>
                  <a:pt x="10" y="21"/>
                </a:cubicBezTo>
                <a:cubicBezTo>
                  <a:pt x="10" y="21"/>
                  <a:pt x="10" y="21"/>
                  <a:pt x="10" y="21"/>
                </a:cubicBezTo>
                <a:cubicBezTo>
                  <a:pt x="10" y="20"/>
                  <a:pt x="10" y="20"/>
                  <a:pt x="10" y="20"/>
                </a:cubicBezTo>
                <a:cubicBezTo>
                  <a:pt x="10" y="20"/>
                  <a:pt x="10" y="20"/>
                  <a:pt x="10" y="20"/>
                </a:cubicBezTo>
                <a:cubicBezTo>
                  <a:pt x="17" y="9"/>
                  <a:pt x="17" y="9"/>
                  <a:pt x="17" y="9"/>
                </a:cubicBezTo>
                <a:cubicBezTo>
                  <a:pt x="17" y="9"/>
                  <a:pt x="17" y="9"/>
                  <a:pt x="17"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ubicBezTo>
                  <a:pt x="20" y="9"/>
                  <a:pt x="20" y="9"/>
                  <a:pt x="20" y="9"/>
                </a:cubicBezTo>
                <a:cubicBezTo>
                  <a:pt x="19" y="9"/>
                  <a:pt x="19" y="9"/>
                  <a:pt x="19" y="9"/>
                </a:cubicBezTo>
                <a:cubicBezTo>
                  <a:pt x="19" y="9"/>
                  <a:pt x="19" y="9"/>
                  <a:pt x="19" y="9"/>
                </a:cubicBezTo>
                <a:close/>
                <a:moveTo>
                  <a:pt x="22" y="17"/>
                </a:moveTo>
                <a:cubicBezTo>
                  <a:pt x="22" y="18"/>
                  <a:pt x="22" y="18"/>
                  <a:pt x="22" y="18"/>
                </a:cubicBezTo>
                <a:cubicBezTo>
                  <a:pt x="22" y="18"/>
                  <a:pt x="22" y="18"/>
                  <a:pt x="22" y="19"/>
                </a:cubicBezTo>
                <a:cubicBezTo>
                  <a:pt x="22" y="19"/>
                  <a:pt x="22" y="19"/>
                  <a:pt x="22" y="19"/>
                </a:cubicBezTo>
                <a:cubicBezTo>
                  <a:pt x="21" y="19"/>
                  <a:pt x="21" y="19"/>
                  <a:pt x="21" y="19"/>
                </a:cubicBezTo>
                <a:cubicBezTo>
                  <a:pt x="21" y="19"/>
                  <a:pt x="21" y="19"/>
                  <a:pt x="21" y="19"/>
                </a:cubicBezTo>
                <a:cubicBezTo>
                  <a:pt x="21" y="19"/>
                  <a:pt x="21" y="19"/>
                  <a:pt x="21" y="19"/>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0" y="21"/>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20" y="21"/>
                  <a:pt x="19" y="21"/>
                  <a:pt x="19" y="21"/>
                </a:cubicBezTo>
                <a:cubicBezTo>
                  <a:pt x="19" y="21"/>
                  <a:pt x="19" y="21"/>
                  <a:pt x="19" y="21"/>
                </a:cubicBezTo>
                <a:cubicBezTo>
                  <a:pt x="18" y="21"/>
                  <a:pt x="18" y="21"/>
                  <a:pt x="18" y="21"/>
                </a:cubicBezTo>
                <a:cubicBezTo>
                  <a:pt x="18" y="21"/>
                  <a:pt x="18" y="21"/>
                  <a:pt x="18" y="21"/>
                </a:cubicBezTo>
                <a:cubicBezTo>
                  <a:pt x="18" y="21"/>
                  <a:pt x="18" y="21"/>
                  <a:pt x="18" y="21"/>
                </a:cubicBezTo>
                <a:cubicBezTo>
                  <a:pt x="17" y="21"/>
                  <a:pt x="17" y="21"/>
                  <a:pt x="17" y="21"/>
                </a:cubicBezTo>
                <a:cubicBezTo>
                  <a:pt x="17" y="21"/>
                  <a:pt x="17" y="20"/>
                  <a:pt x="17" y="20"/>
                </a:cubicBezTo>
                <a:cubicBezTo>
                  <a:pt x="17" y="20"/>
                  <a:pt x="17" y="20"/>
                  <a:pt x="17" y="20"/>
                </a:cubicBezTo>
                <a:cubicBezTo>
                  <a:pt x="17" y="20"/>
                  <a:pt x="17" y="20"/>
                  <a:pt x="17" y="20"/>
                </a:cubicBezTo>
                <a:cubicBezTo>
                  <a:pt x="17" y="20"/>
                  <a:pt x="17" y="20"/>
                  <a:pt x="17" y="20"/>
                </a:cubicBezTo>
                <a:cubicBezTo>
                  <a:pt x="17" y="20"/>
                  <a:pt x="17"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19"/>
                  <a:pt x="16" y="19"/>
                </a:cubicBezTo>
                <a:cubicBezTo>
                  <a:pt x="16" y="19"/>
                  <a:pt x="16" y="19"/>
                  <a:pt x="16" y="19"/>
                </a:cubicBezTo>
                <a:cubicBezTo>
                  <a:pt x="16" y="19"/>
                  <a:pt x="16" y="19"/>
                  <a:pt x="16" y="19"/>
                </a:cubicBezTo>
                <a:cubicBezTo>
                  <a:pt x="16" y="18"/>
                  <a:pt x="16" y="18"/>
                  <a:pt x="16" y="18"/>
                </a:cubicBezTo>
                <a:cubicBezTo>
                  <a:pt x="16" y="17"/>
                  <a:pt x="16" y="17"/>
                  <a:pt x="16" y="17"/>
                </a:cubicBezTo>
                <a:cubicBezTo>
                  <a:pt x="16" y="17"/>
                  <a:pt x="16" y="17"/>
                  <a:pt x="16" y="16"/>
                </a:cubicBezTo>
                <a:cubicBezTo>
                  <a:pt x="16" y="16"/>
                  <a:pt x="16" y="16"/>
                  <a:pt x="16" y="16"/>
                </a:cubicBezTo>
                <a:cubicBezTo>
                  <a:pt x="16" y="16"/>
                  <a:pt x="16" y="16"/>
                  <a:pt x="16" y="16"/>
                </a:cubicBezTo>
                <a:cubicBezTo>
                  <a:pt x="16" y="16"/>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4"/>
                  <a:pt x="18" y="14"/>
                  <a:pt x="18" y="14"/>
                </a:cubicBezTo>
                <a:cubicBezTo>
                  <a:pt x="18" y="14"/>
                  <a:pt x="18" y="14"/>
                  <a:pt x="18" y="14"/>
                </a:cubicBezTo>
                <a:cubicBezTo>
                  <a:pt x="18" y="14"/>
                  <a:pt x="19" y="14"/>
                  <a:pt x="19" y="14"/>
                </a:cubicBezTo>
                <a:cubicBezTo>
                  <a:pt x="19" y="14"/>
                  <a:pt x="19" y="14"/>
                  <a:pt x="19" y="14"/>
                </a:cubicBezTo>
                <a:cubicBezTo>
                  <a:pt x="19"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6"/>
                  <a:pt x="21" y="16"/>
                </a:cubicBezTo>
                <a:cubicBezTo>
                  <a:pt x="21" y="16"/>
                  <a:pt x="21" y="16"/>
                  <a:pt x="22" y="16"/>
                </a:cubicBezTo>
                <a:cubicBezTo>
                  <a:pt x="22" y="16"/>
                  <a:pt x="22" y="16"/>
                  <a:pt x="22" y="16"/>
                </a:cubicBezTo>
                <a:cubicBezTo>
                  <a:pt x="22" y="16"/>
                  <a:pt x="22" y="16"/>
                  <a:pt x="22" y="16"/>
                </a:cubicBezTo>
                <a:cubicBezTo>
                  <a:pt x="22" y="17"/>
                  <a:pt x="22" y="17"/>
                  <a:pt x="22" y="17"/>
                </a:cubicBezTo>
                <a:close/>
                <a:moveTo>
                  <a:pt x="19" y="19"/>
                </a:moveTo>
                <a:cubicBezTo>
                  <a:pt x="19"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8"/>
                </a:cubicBezTo>
                <a:cubicBezTo>
                  <a:pt x="18" y="18"/>
                  <a:pt x="18" y="18"/>
                  <a:pt x="18" y="18"/>
                </a:cubicBezTo>
                <a:cubicBezTo>
                  <a:pt x="18" y="17"/>
                  <a:pt x="18" y="17"/>
                  <a:pt x="18" y="17"/>
                </a:cubicBezTo>
                <a:cubicBezTo>
                  <a:pt x="18" y="17"/>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9" y="16"/>
                  <a:pt x="19" y="16"/>
                </a:cubicBezTo>
                <a:cubicBezTo>
                  <a:pt x="19" y="16"/>
                  <a:pt x="19" y="16"/>
                  <a:pt x="19" y="16"/>
                </a:cubicBezTo>
                <a:cubicBezTo>
                  <a:pt x="19"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7"/>
                  <a:pt x="20" y="17"/>
                </a:cubicBezTo>
                <a:cubicBezTo>
                  <a:pt x="20" y="18"/>
                  <a:pt x="20" y="18"/>
                  <a:pt x="20" y="18"/>
                </a:cubicBezTo>
                <a:cubicBezTo>
                  <a:pt x="20" y="19"/>
                  <a:pt x="20" y="19"/>
                  <a:pt x="20" y="19"/>
                </a:cubicBezTo>
                <a:cubicBezTo>
                  <a:pt x="20" y="19"/>
                  <a:pt x="20" y="19"/>
                  <a:pt x="20" y="19"/>
                </a:cubicBezTo>
                <a:cubicBezTo>
                  <a:pt x="20" y="19"/>
                  <a:pt x="20" y="19"/>
                  <a:pt x="20" y="19"/>
                </a:cubicBezTo>
                <a:cubicBezTo>
                  <a:pt x="20" y="19"/>
                  <a:pt x="20" y="19"/>
                  <a:pt x="20" y="19"/>
                </a:cubicBezTo>
                <a:cubicBezTo>
                  <a:pt x="20" y="19"/>
                  <a:pt x="20" y="19"/>
                  <a:pt x="19" y="19"/>
                </a:cubicBezTo>
                <a:cubicBezTo>
                  <a:pt x="19" y="19"/>
                  <a:pt x="19" y="19"/>
                  <a:pt x="19" y="19"/>
                </a:cubicBezTo>
                <a:close/>
                <a:moveTo>
                  <a:pt x="15" y="4"/>
                </a:moveTo>
                <a:cubicBezTo>
                  <a:pt x="21" y="4"/>
                  <a:pt x="26" y="9"/>
                  <a:pt x="26" y="15"/>
                </a:cubicBezTo>
                <a:cubicBezTo>
                  <a:pt x="26" y="21"/>
                  <a:pt x="21" y="26"/>
                  <a:pt x="15" y="26"/>
                </a:cubicBezTo>
                <a:cubicBezTo>
                  <a:pt x="9" y="26"/>
                  <a:pt x="4" y="21"/>
                  <a:pt x="4" y="15"/>
                </a:cubicBezTo>
                <a:cubicBezTo>
                  <a:pt x="4" y="9"/>
                  <a:pt x="9" y="4"/>
                  <a:pt x="15" y="4"/>
                </a:cubicBezTo>
                <a:close/>
                <a:moveTo>
                  <a:pt x="15" y="2"/>
                </a:moveTo>
                <a:cubicBezTo>
                  <a:pt x="22" y="2"/>
                  <a:pt x="27" y="8"/>
                  <a:pt x="27" y="15"/>
                </a:cubicBezTo>
                <a:cubicBezTo>
                  <a:pt x="27" y="22"/>
                  <a:pt x="22" y="27"/>
                  <a:pt x="15" y="27"/>
                </a:cubicBezTo>
                <a:cubicBezTo>
                  <a:pt x="8" y="27"/>
                  <a:pt x="2" y="22"/>
                  <a:pt x="2" y="15"/>
                </a:cubicBezTo>
                <a:cubicBezTo>
                  <a:pt x="2" y="8"/>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2" name="Freeform 228"/>
          <p:cNvSpPr>
            <a:spLocks noEditPoints="1"/>
          </p:cNvSpPr>
          <p:nvPr/>
        </p:nvSpPr>
        <p:spPr bwMode="auto">
          <a:xfrm>
            <a:off x="5604868" y="4357586"/>
            <a:ext cx="325761" cy="316712"/>
          </a:xfrm>
          <a:custGeom>
            <a:avLst/>
            <a:gdLst>
              <a:gd name="T0" fmla="*/ 34 w 34"/>
              <a:gd name="T1" fmla="*/ 24 h 33"/>
              <a:gd name="T2" fmla="*/ 16 w 34"/>
              <a:gd name="T3" fmla="*/ 24 h 33"/>
              <a:gd name="T4" fmla="*/ 15 w 34"/>
              <a:gd name="T5" fmla="*/ 13 h 33"/>
              <a:gd name="T6" fmla="*/ 10 w 34"/>
              <a:gd name="T7" fmla="*/ 10 h 33"/>
              <a:gd name="T8" fmla="*/ 9 w 34"/>
              <a:gd name="T9" fmla="*/ 10 h 33"/>
              <a:gd name="T10" fmla="*/ 9 w 34"/>
              <a:gd name="T11" fmla="*/ 11 h 33"/>
              <a:gd name="T12" fmla="*/ 13 w 34"/>
              <a:gd name="T13" fmla="*/ 15 h 33"/>
              <a:gd name="T14" fmla="*/ 13 w 34"/>
              <a:gd name="T15" fmla="*/ 16 h 33"/>
              <a:gd name="T16" fmla="*/ 14 w 34"/>
              <a:gd name="T17" fmla="*/ 16 h 33"/>
              <a:gd name="T18" fmla="*/ 11 w 34"/>
              <a:gd name="T19" fmla="*/ 24 h 33"/>
              <a:gd name="T20" fmla="*/ 12 w 34"/>
              <a:gd name="T21" fmla="*/ 23 h 33"/>
              <a:gd name="T22" fmla="*/ 16 w 34"/>
              <a:gd name="T23" fmla="*/ 16 h 33"/>
              <a:gd name="T24" fmla="*/ 17 w 34"/>
              <a:gd name="T25" fmla="*/ 16 h 33"/>
              <a:gd name="T26" fmla="*/ 17 w 34"/>
              <a:gd name="T27" fmla="*/ 16 h 33"/>
              <a:gd name="T28" fmla="*/ 17 w 34"/>
              <a:gd name="T29" fmla="*/ 15 h 33"/>
              <a:gd name="T30" fmla="*/ 22 w 34"/>
              <a:gd name="T31" fmla="*/ 8 h 33"/>
              <a:gd name="T32" fmla="*/ 22 w 34"/>
              <a:gd name="T33" fmla="*/ 7 h 33"/>
              <a:gd name="T34" fmla="*/ 21 w 34"/>
              <a:gd name="T35" fmla="*/ 7 h 33"/>
              <a:gd name="T36" fmla="*/ 16 w 34"/>
              <a:gd name="T37" fmla="*/ 13 h 33"/>
              <a:gd name="T38" fmla="*/ 15 w 34"/>
              <a:gd name="T39" fmla="*/ 12 h 33"/>
              <a:gd name="T40" fmla="*/ 23 w 34"/>
              <a:gd name="T41" fmla="*/ 7 h 33"/>
              <a:gd name="T42" fmla="*/ 26 w 34"/>
              <a:gd name="T43" fmla="*/ 13 h 33"/>
              <a:gd name="T44" fmla="*/ 25 w 34"/>
              <a:gd name="T45" fmla="*/ 4 h 33"/>
              <a:gd name="T46" fmla="*/ 5 w 34"/>
              <a:gd name="T47" fmla="*/ 4 h 33"/>
              <a:gd name="T48" fmla="*/ 5 w 34"/>
              <a:gd name="T49" fmla="*/ 25 h 33"/>
              <a:gd name="T50" fmla="*/ 14 w 34"/>
              <a:gd name="T51" fmla="*/ 25 h 33"/>
              <a:gd name="T52" fmla="*/ 7 w 34"/>
              <a:gd name="T53" fmla="*/ 22 h 33"/>
              <a:gd name="T54" fmla="*/ 4 w 34"/>
              <a:gd name="T55" fmla="*/ 14 h 33"/>
              <a:gd name="T56" fmla="*/ 7 w 34"/>
              <a:gd name="T57" fmla="*/ 7 h 33"/>
              <a:gd name="T58" fmla="*/ 15 w 34"/>
              <a:gd name="T59" fmla="*/ 3 h 33"/>
              <a:gd name="T60" fmla="*/ 23 w 34"/>
              <a:gd name="T61" fmla="*/ 7 h 33"/>
              <a:gd name="T62" fmla="*/ 9 w 34"/>
              <a:gd name="T63" fmla="*/ 14 h 33"/>
              <a:gd name="T64" fmla="*/ 5 w 34"/>
              <a:gd name="T65" fmla="*/ 15 h 33"/>
              <a:gd name="T66" fmla="*/ 5 w 34"/>
              <a:gd name="T67" fmla="*/ 14 h 33"/>
              <a:gd name="T68" fmla="*/ 16 w 34"/>
              <a:gd name="T69" fmla="*/ 8 h 33"/>
              <a:gd name="T70" fmla="*/ 14 w 34"/>
              <a:gd name="T71" fmla="*/ 8 h 33"/>
              <a:gd name="T72" fmla="*/ 15 w 34"/>
              <a:gd name="T73" fmla="*/ 4 h 33"/>
              <a:gd name="T74" fmla="*/ 16 w 34"/>
              <a:gd name="T75" fmla="*/ 8 h 33"/>
              <a:gd name="T76" fmla="*/ 20 w 34"/>
              <a:gd name="T77" fmla="*/ 27 h 33"/>
              <a:gd name="T78" fmla="*/ 20 w 34"/>
              <a:gd name="T79" fmla="*/ 26 h 33"/>
              <a:gd name="T80" fmla="*/ 24 w 34"/>
              <a:gd name="T81" fmla="*/ 25 h 33"/>
              <a:gd name="T82" fmla="*/ 24 w 34"/>
              <a:gd name="T83" fmla="*/ 21 h 33"/>
              <a:gd name="T84" fmla="*/ 19 w 34"/>
              <a:gd name="T85" fmla="*/ 21 h 33"/>
              <a:gd name="T86" fmla="*/ 18 w 34"/>
              <a:gd name="T87" fmla="*/ 23 h 33"/>
              <a:gd name="T88" fmla="*/ 20 w 34"/>
              <a:gd name="T89" fmla="*/ 23 h 33"/>
              <a:gd name="T90" fmla="*/ 21 w 34"/>
              <a:gd name="T91" fmla="*/ 21 h 33"/>
              <a:gd name="T92" fmla="*/ 23 w 34"/>
              <a:gd name="T93" fmla="*/ 23 h 33"/>
              <a:gd name="T94" fmla="*/ 21 w 34"/>
              <a:gd name="T95" fmla="*/ 24 h 33"/>
              <a:gd name="T96" fmla="*/ 18 w 34"/>
              <a:gd name="T97" fmla="*/ 26 h 33"/>
              <a:gd name="T98" fmla="*/ 24 w 34"/>
              <a:gd name="T99" fmla="*/ 28 h 33"/>
              <a:gd name="T100" fmla="*/ 31 w 34"/>
              <a:gd name="T101" fmla="*/ 20 h 33"/>
              <a:gd name="T102" fmla="*/ 25 w 34"/>
              <a:gd name="T103" fmla="*/ 25 h 33"/>
              <a:gd name="T104" fmla="*/ 29 w 34"/>
              <a:gd name="T105" fmla="*/ 26 h 33"/>
              <a:gd name="T106" fmla="*/ 31 w 34"/>
              <a:gd name="T107" fmla="*/ 28 h 33"/>
              <a:gd name="T108" fmla="*/ 32 w 34"/>
              <a:gd name="T109" fmla="*/ 26 h 33"/>
              <a:gd name="T110" fmla="*/ 31 w 34"/>
              <a:gd name="T111" fmla="*/ 25 h 33"/>
              <a:gd name="T112" fmla="*/ 29 w 34"/>
              <a:gd name="T113" fmla="*/ 25 h 33"/>
              <a:gd name="T114" fmla="*/ 29 w 34"/>
              <a:gd name="T115" fmla="*/ 21 h 33"/>
              <a:gd name="T116" fmla="*/ 29 w 34"/>
              <a:gd name="T1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15" y="13"/>
                </a:moveTo>
                <a:cubicBezTo>
                  <a:pt x="15" y="13"/>
                  <a:pt x="15" y="13"/>
                  <a:pt x="15" y="13"/>
                </a:cubicBezTo>
                <a:cubicBezTo>
                  <a:pt x="10" y="10"/>
                  <a:pt x="10" y="10"/>
                  <a:pt x="10" y="10"/>
                </a:cubicBezTo>
                <a:cubicBezTo>
                  <a:pt x="10" y="9"/>
                  <a:pt x="10" y="9"/>
                  <a:pt x="9" y="9"/>
                </a:cubicBezTo>
                <a:cubicBezTo>
                  <a:pt x="9" y="9"/>
                  <a:pt x="9" y="10"/>
                  <a:pt x="9" y="10"/>
                </a:cubicBezTo>
                <a:cubicBezTo>
                  <a:pt x="9" y="10"/>
                  <a:pt x="9" y="10"/>
                  <a:pt x="9" y="10"/>
                </a:cubicBezTo>
                <a:cubicBezTo>
                  <a:pt x="9" y="11"/>
                  <a:pt x="9" y="11"/>
                  <a:pt x="9" y="11"/>
                </a:cubicBezTo>
                <a:cubicBezTo>
                  <a:pt x="14" y="15"/>
                  <a:pt x="14" y="15"/>
                  <a:pt x="14" y="15"/>
                </a:cubicBezTo>
                <a:cubicBezTo>
                  <a:pt x="13" y="15"/>
                  <a:pt x="13" y="15"/>
                  <a:pt x="13" y="15"/>
                </a:cubicBezTo>
                <a:cubicBezTo>
                  <a:pt x="13" y="15"/>
                  <a:pt x="13" y="16"/>
                  <a:pt x="13" y="16"/>
                </a:cubicBezTo>
                <a:cubicBezTo>
                  <a:pt x="13" y="16"/>
                  <a:pt x="13" y="16"/>
                  <a:pt x="13" y="16"/>
                </a:cubicBezTo>
                <a:cubicBezTo>
                  <a:pt x="13" y="16"/>
                  <a:pt x="14" y="16"/>
                  <a:pt x="14" y="16"/>
                </a:cubicBezTo>
                <a:cubicBezTo>
                  <a:pt x="14" y="16"/>
                  <a:pt x="14" y="16"/>
                  <a:pt x="14" y="16"/>
                </a:cubicBezTo>
                <a:cubicBezTo>
                  <a:pt x="11" y="23"/>
                  <a:pt x="11" y="23"/>
                  <a:pt x="11" y="23"/>
                </a:cubicBezTo>
                <a:cubicBezTo>
                  <a:pt x="11" y="23"/>
                  <a:pt x="11" y="23"/>
                  <a:pt x="11" y="24"/>
                </a:cubicBezTo>
                <a:cubicBezTo>
                  <a:pt x="12" y="24"/>
                  <a:pt x="12" y="24"/>
                  <a:pt x="12" y="24"/>
                </a:cubicBezTo>
                <a:cubicBezTo>
                  <a:pt x="12" y="24"/>
                  <a:pt x="12" y="24"/>
                  <a:pt x="12" y="23"/>
                </a:cubicBezTo>
                <a:cubicBezTo>
                  <a:pt x="15" y="15"/>
                  <a:pt x="15" y="15"/>
                  <a:pt x="15" y="15"/>
                </a:cubicBezTo>
                <a:cubicBezTo>
                  <a:pt x="16" y="16"/>
                  <a:pt x="16" y="16"/>
                  <a:pt x="16" y="16"/>
                </a:cubicBezTo>
                <a:cubicBezTo>
                  <a:pt x="16" y="16"/>
                  <a:pt x="16" y="16"/>
                  <a:pt x="17" y="16"/>
                </a:cubicBezTo>
                <a:cubicBezTo>
                  <a:pt x="17" y="16"/>
                  <a:pt x="17" y="16"/>
                  <a:pt x="17" y="16"/>
                </a:cubicBezTo>
                <a:cubicBezTo>
                  <a:pt x="17" y="16"/>
                  <a:pt x="17" y="16"/>
                  <a:pt x="17" y="16"/>
                </a:cubicBezTo>
                <a:cubicBezTo>
                  <a:pt x="17" y="16"/>
                  <a:pt x="17" y="16"/>
                  <a:pt x="17" y="16"/>
                </a:cubicBezTo>
                <a:cubicBezTo>
                  <a:pt x="17" y="16"/>
                  <a:pt x="17" y="16"/>
                  <a:pt x="17" y="15"/>
                </a:cubicBezTo>
                <a:cubicBezTo>
                  <a:pt x="17" y="15"/>
                  <a:pt x="17" y="15"/>
                  <a:pt x="17" y="15"/>
                </a:cubicBezTo>
                <a:cubicBezTo>
                  <a:pt x="16" y="14"/>
                  <a:pt x="16" y="14"/>
                  <a:pt x="16" y="14"/>
                </a:cubicBezTo>
                <a:cubicBezTo>
                  <a:pt x="22" y="8"/>
                  <a:pt x="22" y="8"/>
                  <a:pt x="22" y="8"/>
                </a:cubicBezTo>
                <a:cubicBezTo>
                  <a:pt x="22" y="8"/>
                  <a:pt x="22" y="8"/>
                  <a:pt x="22" y="8"/>
                </a:cubicBezTo>
                <a:cubicBezTo>
                  <a:pt x="22" y="8"/>
                  <a:pt x="22" y="7"/>
                  <a:pt x="22" y="7"/>
                </a:cubicBezTo>
                <a:cubicBezTo>
                  <a:pt x="22" y="7"/>
                  <a:pt x="22" y="7"/>
                  <a:pt x="22" y="7"/>
                </a:cubicBezTo>
                <a:cubicBezTo>
                  <a:pt x="22" y="7"/>
                  <a:pt x="21" y="7"/>
                  <a:pt x="21" y="7"/>
                </a:cubicBezTo>
                <a:cubicBezTo>
                  <a:pt x="16" y="13"/>
                  <a:pt x="16" y="13"/>
                  <a:pt x="16" y="13"/>
                </a:cubicBezTo>
                <a:cubicBezTo>
                  <a:pt x="16" y="13"/>
                  <a:pt x="16" y="13"/>
                  <a:pt x="16" y="13"/>
                </a:cubicBezTo>
                <a:cubicBezTo>
                  <a:pt x="16" y="12"/>
                  <a:pt x="16" y="12"/>
                  <a:pt x="16" y="12"/>
                </a:cubicBezTo>
                <a:cubicBezTo>
                  <a:pt x="16" y="12"/>
                  <a:pt x="15" y="12"/>
                  <a:pt x="15" y="12"/>
                </a:cubicBezTo>
                <a:cubicBezTo>
                  <a:pt x="15" y="12"/>
                  <a:pt x="15" y="12"/>
                  <a:pt x="15" y="13"/>
                </a:cubicBezTo>
                <a:close/>
                <a:moveTo>
                  <a:pt x="23" y="7"/>
                </a:moveTo>
                <a:cubicBezTo>
                  <a:pt x="24" y="8"/>
                  <a:pt x="25" y="9"/>
                  <a:pt x="25" y="10"/>
                </a:cubicBezTo>
                <a:cubicBezTo>
                  <a:pt x="26" y="11"/>
                  <a:pt x="26" y="12"/>
                  <a:pt x="26" y="13"/>
                </a:cubicBezTo>
                <a:cubicBezTo>
                  <a:pt x="27" y="13"/>
                  <a:pt x="28" y="13"/>
                  <a:pt x="29" y="14"/>
                </a:cubicBezTo>
                <a:cubicBezTo>
                  <a:pt x="29" y="10"/>
                  <a:pt x="28" y="7"/>
                  <a:pt x="25" y="4"/>
                </a:cubicBezTo>
                <a:cubicBezTo>
                  <a:pt x="23" y="2"/>
                  <a:pt x="19" y="0"/>
                  <a:pt x="15" y="0"/>
                </a:cubicBezTo>
                <a:cubicBezTo>
                  <a:pt x="11" y="0"/>
                  <a:pt x="7" y="2"/>
                  <a:pt x="5" y="4"/>
                </a:cubicBezTo>
                <a:cubicBezTo>
                  <a:pt x="2" y="7"/>
                  <a:pt x="0" y="10"/>
                  <a:pt x="0" y="14"/>
                </a:cubicBezTo>
                <a:cubicBezTo>
                  <a:pt x="0" y="18"/>
                  <a:pt x="2" y="22"/>
                  <a:pt x="5" y="25"/>
                </a:cubicBezTo>
                <a:cubicBezTo>
                  <a:pt x="7" y="27"/>
                  <a:pt x="11" y="29"/>
                  <a:pt x="15" y="29"/>
                </a:cubicBezTo>
                <a:cubicBezTo>
                  <a:pt x="14" y="28"/>
                  <a:pt x="14" y="27"/>
                  <a:pt x="14" y="25"/>
                </a:cubicBezTo>
                <a:cubicBezTo>
                  <a:pt x="13" y="25"/>
                  <a:pt x="12" y="25"/>
                  <a:pt x="11" y="25"/>
                </a:cubicBezTo>
                <a:cubicBezTo>
                  <a:pt x="9" y="24"/>
                  <a:pt x="8" y="23"/>
                  <a:pt x="7" y="22"/>
                </a:cubicBezTo>
                <a:cubicBezTo>
                  <a:pt x="6" y="21"/>
                  <a:pt x="5" y="20"/>
                  <a:pt x="5" y="19"/>
                </a:cubicBezTo>
                <a:cubicBezTo>
                  <a:pt x="4" y="17"/>
                  <a:pt x="4" y="16"/>
                  <a:pt x="4" y="14"/>
                </a:cubicBezTo>
                <a:cubicBezTo>
                  <a:pt x="4" y="13"/>
                  <a:pt x="4" y="11"/>
                  <a:pt x="5" y="10"/>
                </a:cubicBezTo>
                <a:cubicBezTo>
                  <a:pt x="5" y="9"/>
                  <a:pt x="6" y="8"/>
                  <a:pt x="7" y="7"/>
                </a:cubicBezTo>
                <a:cubicBezTo>
                  <a:pt x="8" y="6"/>
                  <a:pt x="9" y="5"/>
                  <a:pt x="11" y="4"/>
                </a:cubicBezTo>
                <a:cubicBezTo>
                  <a:pt x="12" y="4"/>
                  <a:pt x="13" y="3"/>
                  <a:pt x="15" y="3"/>
                </a:cubicBezTo>
                <a:cubicBezTo>
                  <a:pt x="16" y="3"/>
                  <a:pt x="18" y="4"/>
                  <a:pt x="19" y="4"/>
                </a:cubicBezTo>
                <a:cubicBezTo>
                  <a:pt x="21" y="5"/>
                  <a:pt x="22" y="6"/>
                  <a:pt x="23" y="7"/>
                </a:cubicBezTo>
                <a:close/>
                <a:moveTo>
                  <a:pt x="9" y="14"/>
                </a:moveTo>
                <a:cubicBezTo>
                  <a:pt x="9" y="14"/>
                  <a:pt x="9" y="14"/>
                  <a:pt x="9" y="14"/>
                </a:cubicBezTo>
                <a:cubicBezTo>
                  <a:pt x="9" y="15"/>
                  <a:pt x="9" y="15"/>
                  <a:pt x="9" y="15"/>
                </a:cubicBezTo>
                <a:cubicBezTo>
                  <a:pt x="5" y="15"/>
                  <a:pt x="5" y="15"/>
                  <a:pt x="5" y="15"/>
                </a:cubicBezTo>
                <a:cubicBezTo>
                  <a:pt x="5" y="15"/>
                  <a:pt x="5" y="15"/>
                  <a:pt x="5" y="14"/>
                </a:cubicBezTo>
                <a:cubicBezTo>
                  <a:pt x="5" y="14"/>
                  <a:pt x="5" y="14"/>
                  <a:pt x="5" y="14"/>
                </a:cubicBezTo>
                <a:cubicBezTo>
                  <a:pt x="9" y="14"/>
                  <a:pt x="9" y="14"/>
                  <a:pt x="9" y="14"/>
                </a:cubicBezTo>
                <a:close/>
                <a:moveTo>
                  <a:pt x="16" y="8"/>
                </a:moveTo>
                <a:cubicBezTo>
                  <a:pt x="16" y="8"/>
                  <a:pt x="15" y="9"/>
                  <a:pt x="15" y="9"/>
                </a:cubicBezTo>
                <a:cubicBezTo>
                  <a:pt x="15" y="9"/>
                  <a:pt x="14" y="8"/>
                  <a:pt x="14" y="8"/>
                </a:cubicBezTo>
                <a:cubicBezTo>
                  <a:pt x="14" y="5"/>
                  <a:pt x="14" y="5"/>
                  <a:pt x="14" y="5"/>
                </a:cubicBezTo>
                <a:cubicBezTo>
                  <a:pt x="14" y="5"/>
                  <a:pt x="15" y="4"/>
                  <a:pt x="15" y="4"/>
                </a:cubicBezTo>
                <a:cubicBezTo>
                  <a:pt x="15" y="4"/>
                  <a:pt x="16" y="5"/>
                  <a:pt x="16" y="5"/>
                </a:cubicBezTo>
                <a:cubicBezTo>
                  <a:pt x="16" y="8"/>
                  <a:pt x="16" y="8"/>
                  <a:pt x="16" y="8"/>
                </a:cubicBezTo>
                <a:close/>
                <a:moveTo>
                  <a:pt x="24" y="27"/>
                </a:moveTo>
                <a:cubicBezTo>
                  <a:pt x="20" y="27"/>
                  <a:pt x="20" y="27"/>
                  <a:pt x="20" y="27"/>
                </a:cubicBezTo>
                <a:cubicBezTo>
                  <a:pt x="20" y="27"/>
                  <a:pt x="20" y="27"/>
                  <a:pt x="20" y="27"/>
                </a:cubicBezTo>
                <a:cubicBezTo>
                  <a:pt x="20" y="26"/>
                  <a:pt x="20" y="26"/>
                  <a:pt x="20" y="26"/>
                </a:cubicBezTo>
                <a:cubicBezTo>
                  <a:pt x="20" y="26"/>
                  <a:pt x="21" y="25"/>
                  <a:pt x="22" y="25"/>
                </a:cubicBezTo>
                <a:cubicBezTo>
                  <a:pt x="23" y="25"/>
                  <a:pt x="23" y="25"/>
                  <a:pt x="24" y="25"/>
                </a:cubicBezTo>
                <a:cubicBezTo>
                  <a:pt x="24" y="24"/>
                  <a:pt x="24" y="24"/>
                  <a:pt x="24" y="23"/>
                </a:cubicBezTo>
                <a:cubicBezTo>
                  <a:pt x="24" y="22"/>
                  <a:pt x="24" y="21"/>
                  <a:pt x="24" y="21"/>
                </a:cubicBezTo>
                <a:cubicBezTo>
                  <a:pt x="23" y="20"/>
                  <a:pt x="22" y="20"/>
                  <a:pt x="21" y="20"/>
                </a:cubicBezTo>
                <a:cubicBezTo>
                  <a:pt x="20" y="20"/>
                  <a:pt x="19" y="20"/>
                  <a:pt x="19" y="21"/>
                </a:cubicBezTo>
                <a:cubicBezTo>
                  <a:pt x="19" y="21"/>
                  <a:pt x="18" y="22"/>
                  <a:pt x="18" y="23"/>
                </a:cubicBezTo>
                <a:cubicBezTo>
                  <a:pt x="18" y="23"/>
                  <a:pt x="18" y="23"/>
                  <a:pt x="18" y="23"/>
                </a:cubicBezTo>
                <a:cubicBezTo>
                  <a:pt x="20" y="23"/>
                  <a:pt x="20" y="23"/>
                  <a:pt x="20" y="23"/>
                </a:cubicBezTo>
                <a:cubicBezTo>
                  <a:pt x="20" y="23"/>
                  <a:pt x="20" y="23"/>
                  <a:pt x="20" y="23"/>
                </a:cubicBezTo>
                <a:cubicBezTo>
                  <a:pt x="20" y="22"/>
                  <a:pt x="20" y="22"/>
                  <a:pt x="20" y="22"/>
                </a:cubicBezTo>
                <a:cubicBezTo>
                  <a:pt x="20" y="22"/>
                  <a:pt x="21" y="21"/>
                  <a:pt x="21" y="21"/>
                </a:cubicBezTo>
                <a:cubicBezTo>
                  <a:pt x="22" y="21"/>
                  <a:pt x="22" y="22"/>
                  <a:pt x="22" y="22"/>
                </a:cubicBezTo>
                <a:cubicBezTo>
                  <a:pt x="23" y="22"/>
                  <a:pt x="23" y="22"/>
                  <a:pt x="23" y="23"/>
                </a:cubicBezTo>
                <a:cubicBezTo>
                  <a:pt x="23" y="23"/>
                  <a:pt x="23" y="24"/>
                  <a:pt x="22" y="24"/>
                </a:cubicBezTo>
                <a:cubicBezTo>
                  <a:pt x="22" y="24"/>
                  <a:pt x="22" y="24"/>
                  <a:pt x="21" y="24"/>
                </a:cubicBezTo>
                <a:cubicBezTo>
                  <a:pt x="20" y="24"/>
                  <a:pt x="19" y="25"/>
                  <a:pt x="19" y="25"/>
                </a:cubicBezTo>
                <a:cubicBezTo>
                  <a:pt x="18" y="25"/>
                  <a:pt x="18" y="26"/>
                  <a:pt x="18" y="26"/>
                </a:cubicBezTo>
                <a:cubicBezTo>
                  <a:pt x="18" y="28"/>
                  <a:pt x="18" y="28"/>
                  <a:pt x="18" y="28"/>
                </a:cubicBezTo>
                <a:cubicBezTo>
                  <a:pt x="24" y="28"/>
                  <a:pt x="24" y="28"/>
                  <a:pt x="24" y="28"/>
                </a:cubicBezTo>
                <a:cubicBezTo>
                  <a:pt x="24" y="27"/>
                  <a:pt x="24" y="27"/>
                  <a:pt x="24" y="27"/>
                </a:cubicBezTo>
                <a:close/>
                <a:moveTo>
                  <a:pt x="31" y="20"/>
                </a:moveTo>
                <a:cubicBezTo>
                  <a:pt x="29" y="20"/>
                  <a:pt x="29" y="20"/>
                  <a:pt x="29" y="20"/>
                </a:cubicBezTo>
                <a:cubicBezTo>
                  <a:pt x="25" y="25"/>
                  <a:pt x="25" y="25"/>
                  <a:pt x="25" y="25"/>
                </a:cubicBezTo>
                <a:cubicBezTo>
                  <a:pt x="25" y="26"/>
                  <a:pt x="25" y="26"/>
                  <a:pt x="25" y="26"/>
                </a:cubicBezTo>
                <a:cubicBezTo>
                  <a:pt x="29" y="26"/>
                  <a:pt x="29" y="26"/>
                  <a:pt x="29" y="26"/>
                </a:cubicBezTo>
                <a:cubicBezTo>
                  <a:pt x="29" y="28"/>
                  <a:pt x="29" y="28"/>
                  <a:pt x="29" y="28"/>
                </a:cubicBezTo>
                <a:cubicBezTo>
                  <a:pt x="31" y="28"/>
                  <a:pt x="31" y="28"/>
                  <a:pt x="31" y="28"/>
                </a:cubicBezTo>
                <a:cubicBezTo>
                  <a:pt x="31" y="26"/>
                  <a:pt x="31" y="26"/>
                  <a:pt x="31" y="26"/>
                </a:cubicBezTo>
                <a:cubicBezTo>
                  <a:pt x="32" y="26"/>
                  <a:pt x="32" y="26"/>
                  <a:pt x="32" y="26"/>
                </a:cubicBezTo>
                <a:cubicBezTo>
                  <a:pt x="32" y="25"/>
                  <a:pt x="32" y="25"/>
                  <a:pt x="32" y="25"/>
                </a:cubicBezTo>
                <a:cubicBezTo>
                  <a:pt x="31" y="25"/>
                  <a:pt x="31" y="25"/>
                  <a:pt x="31" y="25"/>
                </a:cubicBezTo>
                <a:cubicBezTo>
                  <a:pt x="31" y="20"/>
                  <a:pt x="31" y="20"/>
                  <a:pt x="31" y="20"/>
                </a:cubicBezTo>
                <a:close/>
                <a:moveTo>
                  <a:pt x="29" y="25"/>
                </a:moveTo>
                <a:cubicBezTo>
                  <a:pt x="29" y="21"/>
                  <a:pt x="29" y="21"/>
                  <a:pt x="29" y="21"/>
                </a:cubicBezTo>
                <a:cubicBezTo>
                  <a:pt x="29" y="21"/>
                  <a:pt x="29" y="21"/>
                  <a:pt x="29" y="21"/>
                </a:cubicBezTo>
                <a:cubicBezTo>
                  <a:pt x="26" y="25"/>
                  <a:pt x="26" y="25"/>
                  <a:pt x="26" y="25"/>
                </a:cubicBezTo>
                <a:lnTo>
                  <a:pt x="29" y="2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3" name="Freeform 229"/>
          <p:cNvSpPr>
            <a:spLocks noEditPoints="1"/>
          </p:cNvSpPr>
          <p:nvPr/>
        </p:nvSpPr>
        <p:spPr bwMode="auto">
          <a:xfrm>
            <a:off x="3762513"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9 h 29"/>
              <a:gd name="T12" fmla="*/ 15 w 29"/>
              <a:gd name="T13" fmla="*/ 8 h 29"/>
              <a:gd name="T14" fmla="*/ 16 w 29"/>
              <a:gd name="T15" fmla="*/ 7 h 29"/>
              <a:gd name="T16" fmla="*/ 17 w 29"/>
              <a:gd name="T17" fmla="*/ 7 h 29"/>
              <a:gd name="T18" fmla="*/ 17 w 29"/>
              <a:gd name="T19" fmla="*/ 8 h 29"/>
              <a:gd name="T20" fmla="*/ 17 w 29"/>
              <a:gd name="T21" fmla="*/ 9 h 29"/>
              <a:gd name="T22" fmla="*/ 16 w 29"/>
              <a:gd name="T23" fmla="*/ 10 h 29"/>
              <a:gd name="T24" fmla="*/ 15 w 29"/>
              <a:gd name="T25" fmla="*/ 9 h 29"/>
              <a:gd name="T26" fmla="*/ 15 w 29"/>
              <a:gd name="T27" fmla="*/ 9 h 29"/>
              <a:gd name="T28" fmla="*/ 12 w 29"/>
              <a:gd name="T29" fmla="*/ 14 h 29"/>
              <a:gd name="T30" fmla="*/ 12 w 29"/>
              <a:gd name="T31" fmla="*/ 14 h 29"/>
              <a:gd name="T32" fmla="*/ 15 w 29"/>
              <a:gd name="T33" fmla="*/ 12 h 29"/>
              <a:gd name="T34" fmla="*/ 16 w 29"/>
              <a:gd name="T35" fmla="*/ 11 h 29"/>
              <a:gd name="T36" fmla="*/ 16 w 29"/>
              <a:gd name="T37" fmla="*/ 12 h 29"/>
              <a:gd name="T38" fmla="*/ 16 w 29"/>
              <a:gd name="T39" fmla="*/ 12 h 29"/>
              <a:gd name="T40" fmla="*/ 16 w 29"/>
              <a:gd name="T41" fmla="*/ 15 h 29"/>
              <a:gd name="T42" fmla="*/ 15 w 29"/>
              <a:gd name="T43" fmla="*/ 16 h 29"/>
              <a:gd name="T44" fmla="*/ 15 w 29"/>
              <a:gd name="T45" fmla="*/ 19 h 29"/>
              <a:gd name="T46" fmla="*/ 15 w 29"/>
              <a:gd name="T47" fmla="*/ 19 h 29"/>
              <a:gd name="T48" fmla="*/ 17 w 29"/>
              <a:gd name="T49" fmla="*/ 18 h 29"/>
              <a:gd name="T50" fmla="*/ 17 w 29"/>
              <a:gd name="T51" fmla="*/ 19 h 29"/>
              <a:gd name="T52" fmla="*/ 15 w 29"/>
              <a:gd name="T53" fmla="*/ 20 h 29"/>
              <a:gd name="T54" fmla="*/ 14 w 29"/>
              <a:gd name="T55" fmla="*/ 21 h 29"/>
              <a:gd name="T56" fmla="*/ 13 w 29"/>
              <a:gd name="T57" fmla="*/ 21 h 29"/>
              <a:gd name="T58" fmla="*/ 13 w 29"/>
              <a:gd name="T59" fmla="*/ 20 h 29"/>
              <a:gd name="T60" fmla="*/ 12 w 29"/>
              <a:gd name="T61" fmla="*/ 20 h 29"/>
              <a:gd name="T62" fmla="*/ 13 w 29"/>
              <a:gd name="T63" fmla="*/ 18 h 29"/>
              <a:gd name="T64" fmla="*/ 13 w 29"/>
              <a:gd name="T65" fmla="*/ 16 h 29"/>
              <a:gd name="T66" fmla="*/ 14 w 29"/>
              <a:gd name="T67" fmla="*/ 13 h 29"/>
              <a:gd name="T68" fmla="*/ 14 w 29"/>
              <a:gd name="T69" fmla="*/ 13 h 29"/>
              <a:gd name="T70" fmla="*/ 13 w 29"/>
              <a:gd name="T71" fmla="*/ 13 h 29"/>
              <a:gd name="T72" fmla="*/ 12 w 29"/>
              <a:gd name="T73" fmla="*/ 14 h 29"/>
              <a:gd name="T74" fmla="*/ 15 w 29"/>
              <a:gd name="T75" fmla="*/ 0 h 29"/>
              <a:gd name="T76" fmla="*/ 29 w 29"/>
              <a:gd name="T77" fmla="*/ 14 h 29"/>
              <a:gd name="T78" fmla="*/ 15 w 29"/>
              <a:gd name="T79" fmla="*/ 29 h 29"/>
              <a:gd name="T80" fmla="*/ 0 w 29"/>
              <a:gd name="T81" fmla="*/ 14 h 29"/>
              <a:gd name="T82" fmla="*/ 15 w 29"/>
              <a:gd name="T83" fmla="*/ 0 h 29"/>
              <a:gd name="T84" fmla="*/ 15 w 29"/>
              <a:gd name="T85" fmla="*/ 2 h 29"/>
              <a:gd name="T86" fmla="*/ 27 w 29"/>
              <a:gd name="T87" fmla="*/ 14 h 29"/>
              <a:gd name="T88" fmla="*/ 15 w 29"/>
              <a:gd name="T89" fmla="*/ 27 h 29"/>
              <a:gd name="T90" fmla="*/ 2 w 29"/>
              <a:gd name="T91" fmla="*/ 14 h 29"/>
              <a:gd name="T92" fmla="*/ 15 w 29"/>
              <a:gd name="T93"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9"/>
                </a:moveTo>
                <a:cubicBezTo>
                  <a:pt x="15" y="8"/>
                  <a:pt x="15" y="8"/>
                  <a:pt x="15" y="8"/>
                </a:cubicBezTo>
                <a:cubicBezTo>
                  <a:pt x="15" y="7"/>
                  <a:pt x="16" y="7"/>
                  <a:pt x="16" y="7"/>
                </a:cubicBezTo>
                <a:cubicBezTo>
                  <a:pt x="16" y="7"/>
                  <a:pt x="17" y="7"/>
                  <a:pt x="17" y="7"/>
                </a:cubicBezTo>
                <a:cubicBezTo>
                  <a:pt x="17" y="8"/>
                  <a:pt x="17" y="8"/>
                  <a:pt x="17" y="8"/>
                </a:cubicBezTo>
                <a:cubicBezTo>
                  <a:pt x="17" y="9"/>
                  <a:pt x="17" y="9"/>
                  <a:pt x="17" y="9"/>
                </a:cubicBezTo>
                <a:cubicBezTo>
                  <a:pt x="17" y="9"/>
                  <a:pt x="16" y="10"/>
                  <a:pt x="16" y="10"/>
                </a:cubicBezTo>
                <a:cubicBezTo>
                  <a:pt x="16" y="10"/>
                  <a:pt x="15" y="10"/>
                  <a:pt x="15" y="9"/>
                </a:cubicBezTo>
                <a:cubicBezTo>
                  <a:pt x="15" y="9"/>
                  <a:pt x="15" y="9"/>
                  <a:pt x="15" y="9"/>
                </a:cubicBezTo>
                <a:close/>
                <a:moveTo>
                  <a:pt x="12" y="14"/>
                </a:moveTo>
                <a:cubicBezTo>
                  <a:pt x="12" y="14"/>
                  <a:pt x="12" y="14"/>
                  <a:pt x="12" y="14"/>
                </a:cubicBezTo>
                <a:cubicBezTo>
                  <a:pt x="13" y="13"/>
                  <a:pt x="14" y="12"/>
                  <a:pt x="15" y="12"/>
                </a:cubicBezTo>
                <a:cubicBezTo>
                  <a:pt x="15" y="11"/>
                  <a:pt x="15" y="11"/>
                  <a:pt x="16" y="11"/>
                </a:cubicBezTo>
                <a:cubicBezTo>
                  <a:pt x="16" y="11"/>
                  <a:pt x="16" y="11"/>
                  <a:pt x="16" y="12"/>
                </a:cubicBezTo>
                <a:cubicBezTo>
                  <a:pt x="16" y="12"/>
                  <a:pt x="16" y="12"/>
                  <a:pt x="16" y="12"/>
                </a:cubicBezTo>
                <a:cubicBezTo>
                  <a:pt x="16" y="13"/>
                  <a:pt x="16" y="13"/>
                  <a:pt x="16" y="15"/>
                </a:cubicBezTo>
                <a:cubicBezTo>
                  <a:pt x="15" y="16"/>
                  <a:pt x="15" y="16"/>
                  <a:pt x="15" y="16"/>
                </a:cubicBezTo>
                <a:cubicBezTo>
                  <a:pt x="15" y="17"/>
                  <a:pt x="15" y="18"/>
                  <a:pt x="15" y="19"/>
                </a:cubicBezTo>
                <a:cubicBezTo>
                  <a:pt x="15" y="19"/>
                  <a:pt x="15" y="19"/>
                  <a:pt x="15" y="19"/>
                </a:cubicBezTo>
                <a:cubicBezTo>
                  <a:pt x="15" y="19"/>
                  <a:pt x="16" y="19"/>
                  <a:pt x="17" y="18"/>
                </a:cubicBezTo>
                <a:cubicBezTo>
                  <a:pt x="17" y="19"/>
                  <a:pt x="17" y="19"/>
                  <a:pt x="17" y="19"/>
                </a:cubicBezTo>
                <a:cubicBezTo>
                  <a:pt x="15" y="20"/>
                  <a:pt x="15" y="20"/>
                  <a:pt x="15" y="20"/>
                </a:cubicBezTo>
                <a:cubicBezTo>
                  <a:pt x="14" y="20"/>
                  <a:pt x="14" y="20"/>
                  <a:pt x="14" y="21"/>
                </a:cubicBezTo>
                <a:cubicBezTo>
                  <a:pt x="14" y="21"/>
                  <a:pt x="13" y="21"/>
                  <a:pt x="13" y="21"/>
                </a:cubicBezTo>
                <a:cubicBezTo>
                  <a:pt x="13" y="21"/>
                  <a:pt x="13" y="21"/>
                  <a:pt x="13" y="20"/>
                </a:cubicBezTo>
                <a:cubicBezTo>
                  <a:pt x="13" y="20"/>
                  <a:pt x="12" y="20"/>
                  <a:pt x="12" y="20"/>
                </a:cubicBezTo>
                <a:cubicBezTo>
                  <a:pt x="12" y="19"/>
                  <a:pt x="13" y="19"/>
                  <a:pt x="13" y="18"/>
                </a:cubicBezTo>
                <a:cubicBezTo>
                  <a:pt x="13" y="16"/>
                  <a:pt x="13" y="16"/>
                  <a:pt x="13" y="16"/>
                </a:cubicBezTo>
                <a:cubicBezTo>
                  <a:pt x="14" y="15"/>
                  <a:pt x="14" y="14"/>
                  <a:pt x="14" y="13"/>
                </a:cubicBezTo>
                <a:cubicBezTo>
                  <a:pt x="14" y="13"/>
                  <a:pt x="14" y="13"/>
                  <a:pt x="14" y="13"/>
                </a:cubicBezTo>
                <a:cubicBezTo>
                  <a:pt x="14" y="13"/>
                  <a:pt x="13" y="13"/>
                  <a:pt x="13" y="13"/>
                </a:cubicBezTo>
                <a:cubicBezTo>
                  <a:pt x="13" y="14"/>
                  <a:pt x="12" y="14"/>
                  <a:pt x="12" y="14"/>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4" name="Freeform 230"/>
          <p:cNvSpPr>
            <a:spLocks noEditPoints="1"/>
          </p:cNvSpPr>
          <p:nvPr/>
        </p:nvSpPr>
        <p:spPr bwMode="auto">
          <a:xfrm>
            <a:off x="2524624" y="3762170"/>
            <a:ext cx="278706" cy="278706"/>
          </a:xfrm>
          <a:custGeom>
            <a:avLst/>
            <a:gdLst>
              <a:gd name="T0" fmla="*/ 15 w 29"/>
              <a:gd name="T1" fmla="*/ 0 h 29"/>
              <a:gd name="T2" fmla="*/ 0 w 29"/>
              <a:gd name="T3" fmla="*/ 14 h 29"/>
              <a:gd name="T4" fmla="*/ 15 w 29"/>
              <a:gd name="T5" fmla="*/ 29 h 29"/>
              <a:gd name="T6" fmla="*/ 29 w 29"/>
              <a:gd name="T7" fmla="*/ 14 h 29"/>
              <a:gd name="T8" fmla="*/ 15 w 29"/>
              <a:gd name="T9" fmla="*/ 0 h 29"/>
              <a:gd name="T10" fmla="*/ 15 w 29"/>
              <a:gd name="T11" fmla="*/ 3 h 29"/>
              <a:gd name="T12" fmla="*/ 26 w 29"/>
              <a:gd name="T13" fmla="*/ 14 h 29"/>
              <a:gd name="T14" fmla="*/ 15 w 29"/>
              <a:gd name="T15" fmla="*/ 25 h 29"/>
              <a:gd name="T16" fmla="*/ 4 w 29"/>
              <a:gd name="T17" fmla="*/ 14 h 29"/>
              <a:gd name="T18" fmla="*/ 15 w 29"/>
              <a:gd name="T19" fmla="*/ 3 h 29"/>
              <a:gd name="T20" fmla="*/ 16 w 29"/>
              <a:gd name="T21" fmla="*/ 19 h 29"/>
              <a:gd name="T22" fmla="*/ 16 w 29"/>
              <a:gd name="T23" fmla="*/ 22 h 29"/>
              <a:gd name="T24" fmla="*/ 14 w 29"/>
              <a:gd name="T25" fmla="*/ 22 h 29"/>
              <a:gd name="T26" fmla="*/ 14 w 29"/>
              <a:gd name="T27" fmla="*/ 19 h 29"/>
              <a:gd name="T28" fmla="*/ 16 w 29"/>
              <a:gd name="T29" fmla="*/ 19 h 29"/>
              <a:gd name="T30" fmla="*/ 16 w 29"/>
              <a:gd name="T31" fmla="*/ 8 h 29"/>
              <a:gd name="T32" fmla="*/ 16 w 29"/>
              <a:gd name="T33" fmla="*/ 17 h 29"/>
              <a:gd name="T34" fmla="*/ 14 w 29"/>
              <a:gd name="T35" fmla="*/ 17 h 29"/>
              <a:gd name="T36" fmla="*/ 13 w 29"/>
              <a:gd name="T37" fmla="*/ 8 h 29"/>
              <a:gd name="T38" fmla="*/ 16 w 29"/>
              <a:gd name="T39" fmla="*/ 8 h 29"/>
              <a:gd name="T40" fmla="*/ 15 w 29"/>
              <a:gd name="T41" fmla="*/ 2 h 29"/>
              <a:gd name="T42" fmla="*/ 27 w 29"/>
              <a:gd name="T43" fmla="*/ 14 h 29"/>
              <a:gd name="T44" fmla="*/ 15 w 29"/>
              <a:gd name="T45" fmla="*/ 27 h 29"/>
              <a:gd name="T46" fmla="*/ 2 w 29"/>
              <a:gd name="T47" fmla="*/ 14 h 29"/>
              <a:gd name="T48" fmla="*/ 15 w 29"/>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15" y="0"/>
                </a:moveTo>
                <a:cubicBezTo>
                  <a:pt x="7" y="0"/>
                  <a:pt x="0" y="6"/>
                  <a:pt x="0" y="14"/>
                </a:cubicBezTo>
                <a:cubicBezTo>
                  <a:pt x="0" y="22"/>
                  <a:pt x="7" y="29"/>
                  <a:pt x="15" y="29"/>
                </a:cubicBezTo>
                <a:cubicBezTo>
                  <a:pt x="23" y="29"/>
                  <a:pt x="29" y="22"/>
                  <a:pt x="29" y="14"/>
                </a:cubicBezTo>
                <a:cubicBezTo>
                  <a:pt x="29" y="6"/>
                  <a:pt x="23" y="0"/>
                  <a:pt x="15" y="0"/>
                </a:cubicBezTo>
                <a:close/>
                <a:moveTo>
                  <a:pt x="15" y="3"/>
                </a:moveTo>
                <a:cubicBezTo>
                  <a:pt x="21" y="3"/>
                  <a:pt x="26" y="8"/>
                  <a:pt x="26" y="14"/>
                </a:cubicBezTo>
                <a:cubicBezTo>
                  <a:pt x="26" y="20"/>
                  <a:pt x="21" y="25"/>
                  <a:pt x="15" y="25"/>
                </a:cubicBezTo>
                <a:cubicBezTo>
                  <a:pt x="9" y="25"/>
                  <a:pt x="4" y="20"/>
                  <a:pt x="4" y="14"/>
                </a:cubicBezTo>
                <a:cubicBezTo>
                  <a:pt x="4" y="8"/>
                  <a:pt x="9" y="3"/>
                  <a:pt x="15" y="3"/>
                </a:cubicBezTo>
                <a:close/>
                <a:moveTo>
                  <a:pt x="16" y="19"/>
                </a:moveTo>
                <a:cubicBezTo>
                  <a:pt x="16" y="22"/>
                  <a:pt x="16" y="22"/>
                  <a:pt x="16" y="22"/>
                </a:cubicBezTo>
                <a:cubicBezTo>
                  <a:pt x="14" y="22"/>
                  <a:pt x="14" y="22"/>
                  <a:pt x="14" y="22"/>
                </a:cubicBezTo>
                <a:cubicBezTo>
                  <a:pt x="14" y="19"/>
                  <a:pt x="14" y="19"/>
                  <a:pt x="14" y="19"/>
                </a:cubicBezTo>
                <a:cubicBezTo>
                  <a:pt x="16" y="19"/>
                  <a:pt x="16" y="19"/>
                  <a:pt x="16" y="19"/>
                </a:cubicBezTo>
                <a:close/>
                <a:moveTo>
                  <a:pt x="16" y="8"/>
                </a:moveTo>
                <a:cubicBezTo>
                  <a:pt x="16" y="17"/>
                  <a:pt x="16" y="17"/>
                  <a:pt x="16" y="17"/>
                </a:cubicBezTo>
                <a:cubicBezTo>
                  <a:pt x="14" y="17"/>
                  <a:pt x="14" y="17"/>
                  <a:pt x="14" y="17"/>
                </a:cubicBezTo>
                <a:cubicBezTo>
                  <a:pt x="13" y="8"/>
                  <a:pt x="13" y="8"/>
                  <a:pt x="13" y="8"/>
                </a:cubicBezTo>
                <a:cubicBezTo>
                  <a:pt x="16" y="8"/>
                  <a:pt x="16" y="8"/>
                  <a:pt x="16" y="8"/>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5" name="Freeform 231"/>
          <p:cNvSpPr>
            <a:spLocks noEditPoints="1"/>
          </p:cNvSpPr>
          <p:nvPr/>
        </p:nvSpPr>
        <p:spPr bwMode="auto">
          <a:xfrm>
            <a:off x="1900251"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0 h 29"/>
              <a:gd name="T12" fmla="*/ 29 w 29"/>
              <a:gd name="T13" fmla="*/ 14 h 29"/>
              <a:gd name="T14" fmla="*/ 15 w 29"/>
              <a:gd name="T15" fmla="*/ 29 h 29"/>
              <a:gd name="T16" fmla="*/ 0 w 29"/>
              <a:gd name="T17" fmla="*/ 14 h 29"/>
              <a:gd name="T18" fmla="*/ 15 w 29"/>
              <a:gd name="T19" fmla="*/ 0 h 29"/>
              <a:gd name="T20" fmla="*/ 15 w 29"/>
              <a:gd name="T21" fmla="*/ 2 h 29"/>
              <a:gd name="T22" fmla="*/ 27 w 29"/>
              <a:gd name="T23" fmla="*/ 14 h 29"/>
              <a:gd name="T24" fmla="*/ 15 w 29"/>
              <a:gd name="T25" fmla="*/ 27 h 29"/>
              <a:gd name="T26" fmla="*/ 2 w 29"/>
              <a:gd name="T27" fmla="*/ 14 h 29"/>
              <a:gd name="T28" fmla="*/ 15 w 29"/>
              <a:gd name="T29" fmla="*/ 2 h 29"/>
              <a:gd name="T30" fmla="*/ 15 w 29"/>
              <a:gd name="T31" fmla="*/ 19 h 29"/>
              <a:gd name="T32" fmla="*/ 15 w 29"/>
              <a:gd name="T33" fmla="*/ 22 h 29"/>
              <a:gd name="T34" fmla="*/ 13 w 29"/>
              <a:gd name="T35" fmla="*/ 22 h 29"/>
              <a:gd name="T36" fmla="*/ 13 w 29"/>
              <a:gd name="T37" fmla="*/ 19 h 29"/>
              <a:gd name="T38" fmla="*/ 15 w 29"/>
              <a:gd name="T39" fmla="*/ 19 h 29"/>
              <a:gd name="T40" fmla="*/ 15 w 29"/>
              <a:gd name="T41" fmla="*/ 17 h 29"/>
              <a:gd name="T42" fmla="*/ 13 w 29"/>
              <a:gd name="T43" fmla="*/ 17 h 29"/>
              <a:gd name="T44" fmla="*/ 13 w 29"/>
              <a:gd name="T45" fmla="*/ 16 h 29"/>
              <a:gd name="T46" fmla="*/ 14 w 29"/>
              <a:gd name="T47" fmla="*/ 15 h 29"/>
              <a:gd name="T48" fmla="*/ 15 w 29"/>
              <a:gd name="T49" fmla="*/ 14 h 29"/>
              <a:gd name="T50" fmla="*/ 16 w 29"/>
              <a:gd name="T51" fmla="*/ 14 h 29"/>
              <a:gd name="T52" fmla="*/ 17 w 29"/>
              <a:gd name="T53" fmla="*/ 13 h 29"/>
              <a:gd name="T54" fmla="*/ 17 w 29"/>
              <a:gd name="T55" fmla="*/ 12 h 29"/>
              <a:gd name="T56" fmla="*/ 17 w 29"/>
              <a:gd name="T57" fmla="*/ 11 h 29"/>
              <a:gd name="T58" fmla="*/ 16 w 29"/>
              <a:gd name="T59" fmla="*/ 10 h 29"/>
              <a:gd name="T60" fmla="*/ 15 w 29"/>
              <a:gd name="T61" fmla="*/ 10 h 29"/>
              <a:gd name="T62" fmla="*/ 13 w 29"/>
              <a:gd name="T63" fmla="*/ 10 h 29"/>
              <a:gd name="T64" fmla="*/ 13 w 29"/>
              <a:gd name="T65" fmla="*/ 11 h 29"/>
              <a:gd name="T66" fmla="*/ 13 w 29"/>
              <a:gd name="T67" fmla="*/ 12 h 29"/>
              <a:gd name="T68" fmla="*/ 13 w 29"/>
              <a:gd name="T69" fmla="*/ 12 h 29"/>
              <a:gd name="T70" fmla="*/ 10 w 29"/>
              <a:gd name="T71" fmla="*/ 12 h 29"/>
              <a:gd name="T72" fmla="*/ 10 w 29"/>
              <a:gd name="T73" fmla="*/ 12 h 29"/>
              <a:gd name="T74" fmla="*/ 11 w 29"/>
              <a:gd name="T75" fmla="*/ 10 h 29"/>
              <a:gd name="T76" fmla="*/ 12 w 29"/>
              <a:gd name="T77" fmla="*/ 8 h 29"/>
              <a:gd name="T78" fmla="*/ 15 w 29"/>
              <a:gd name="T79" fmla="*/ 8 h 29"/>
              <a:gd name="T80" fmla="*/ 17 w 29"/>
              <a:gd name="T81" fmla="*/ 8 h 29"/>
              <a:gd name="T82" fmla="*/ 19 w 29"/>
              <a:gd name="T83" fmla="*/ 9 h 29"/>
              <a:gd name="T84" fmla="*/ 19 w 29"/>
              <a:gd name="T85" fmla="*/ 12 h 29"/>
              <a:gd name="T86" fmla="*/ 19 w 29"/>
              <a:gd name="T87" fmla="*/ 13 h 29"/>
              <a:gd name="T88" fmla="*/ 18 w 29"/>
              <a:gd name="T89" fmla="*/ 14 h 29"/>
              <a:gd name="T90" fmla="*/ 17 w 29"/>
              <a:gd name="T91" fmla="*/ 15 h 29"/>
              <a:gd name="T92" fmla="*/ 16 w 29"/>
              <a:gd name="T93" fmla="*/ 16 h 29"/>
              <a:gd name="T94" fmla="*/ 16 w 29"/>
              <a:gd name="T95" fmla="*/ 16 h 29"/>
              <a:gd name="T96" fmla="*/ 16 w 29"/>
              <a:gd name="T97" fmla="*/ 16 h 29"/>
              <a:gd name="T98" fmla="*/ 15 w 29"/>
              <a:gd name="T99" fmla="*/ 17 h 29"/>
              <a:gd name="T100" fmla="*/ 15 w 29"/>
              <a:gd name="T101" fmla="*/ 17 h 29"/>
              <a:gd name="T102" fmla="*/ 15 w 29"/>
              <a:gd name="T10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moveTo>
                  <a:pt x="15" y="19"/>
                </a:moveTo>
                <a:cubicBezTo>
                  <a:pt x="15" y="22"/>
                  <a:pt x="15" y="22"/>
                  <a:pt x="15" y="22"/>
                </a:cubicBezTo>
                <a:cubicBezTo>
                  <a:pt x="13" y="22"/>
                  <a:pt x="13" y="22"/>
                  <a:pt x="13" y="22"/>
                </a:cubicBezTo>
                <a:cubicBezTo>
                  <a:pt x="13" y="19"/>
                  <a:pt x="13" y="19"/>
                  <a:pt x="13" y="19"/>
                </a:cubicBezTo>
                <a:cubicBezTo>
                  <a:pt x="15" y="19"/>
                  <a:pt x="15" y="19"/>
                  <a:pt x="15" y="19"/>
                </a:cubicBezTo>
                <a:close/>
                <a:moveTo>
                  <a:pt x="15" y="17"/>
                </a:moveTo>
                <a:cubicBezTo>
                  <a:pt x="13" y="17"/>
                  <a:pt x="13" y="17"/>
                  <a:pt x="13" y="17"/>
                </a:cubicBezTo>
                <a:cubicBezTo>
                  <a:pt x="13" y="17"/>
                  <a:pt x="13" y="16"/>
                  <a:pt x="13" y="16"/>
                </a:cubicBezTo>
                <a:cubicBezTo>
                  <a:pt x="13" y="15"/>
                  <a:pt x="13" y="15"/>
                  <a:pt x="14" y="15"/>
                </a:cubicBezTo>
                <a:cubicBezTo>
                  <a:pt x="14" y="15"/>
                  <a:pt x="14" y="14"/>
                  <a:pt x="15" y="14"/>
                </a:cubicBezTo>
                <a:cubicBezTo>
                  <a:pt x="16" y="14"/>
                  <a:pt x="16" y="14"/>
                  <a:pt x="16" y="14"/>
                </a:cubicBezTo>
                <a:cubicBezTo>
                  <a:pt x="16" y="13"/>
                  <a:pt x="17" y="13"/>
                  <a:pt x="17" y="13"/>
                </a:cubicBezTo>
                <a:cubicBezTo>
                  <a:pt x="17" y="13"/>
                  <a:pt x="17" y="12"/>
                  <a:pt x="17" y="12"/>
                </a:cubicBezTo>
                <a:cubicBezTo>
                  <a:pt x="17" y="11"/>
                  <a:pt x="17" y="11"/>
                  <a:pt x="17" y="11"/>
                </a:cubicBezTo>
                <a:cubicBezTo>
                  <a:pt x="17" y="10"/>
                  <a:pt x="16" y="10"/>
                  <a:pt x="16" y="10"/>
                </a:cubicBezTo>
                <a:cubicBezTo>
                  <a:pt x="16" y="10"/>
                  <a:pt x="15" y="10"/>
                  <a:pt x="15" y="10"/>
                </a:cubicBezTo>
                <a:cubicBezTo>
                  <a:pt x="14" y="10"/>
                  <a:pt x="14" y="10"/>
                  <a:pt x="13" y="10"/>
                </a:cubicBezTo>
                <a:cubicBezTo>
                  <a:pt x="13" y="10"/>
                  <a:pt x="13" y="10"/>
                  <a:pt x="13" y="11"/>
                </a:cubicBezTo>
                <a:cubicBezTo>
                  <a:pt x="13" y="11"/>
                  <a:pt x="13" y="11"/>
                  <a:pt x="13" y="12"/>
                </a:cubicBezTo>
                <a:cubicBezTo>
                  <a:pt x="13" y="12"/>
                  <a:pt x="13" y="12"/>
                  <a:pt x="13" y="12"/>
                </a:cubicBezTo>
                <a:cubicBezTo>
                  <a:pt x="10" y="12"/>
                  <a:pt x="10" y="12"/>
                  <a:pt x="10" y="12"/>
                </a:cubicBezTo>
                <a:cubicBezTo>
                  <a:pt x="10" y="12"/>
                  <a:pt x="10" y="12"/>
                  <a:pt x="10" y="12"/>
                </a:cubicBezTo>
                <a:cubicBezTo>
                  <a:pt x="10" y="11"/>
                  <a:pt x="11" y="10"/>
                  <a:pt x="11" y="10"/>
                </a:cubicBezTo>
                <a:cubicBezTo>
                  <a:pt x="11" y="9"/>
                  <a:pt x="12" y="9"/>
                  <a:pt x="12" y="8"/>
                </a:cubicBezTo>
                <a:cubicBezTo>
                  <a:pt x="13" y="8"/>
                  <a:pt x="14" y="8"/>
                  <a:pt x="15" y="8"/>
                </a:cubicBezTo>
                <a:cubicBezTo>
                  <a:pt x="16" y="8"/>
                  <a:pt x="16" y="8"/>
                  <a:pt x="17" y="8"/>
                </a:cubicBezTo>
                <a:cubicBezTo>
                  <a:pt x="18" y="9"/>
                  <a:pt x="18" y="9"/>
                  <a:pt x="19" y="9"/>
                </a:cubicBezTo>
                <a:cubicBezTo>
                  <a:pt x="19" y="10"/>
                  <a:pt x="19" y="11"/>
                  <a:pt x="19" y="12"/>
                </a:cubicBezTo>
                <a:cubicBezTo>
                  <a:pt x="19" y="12"/>
                  <a:pt x="19" y="13"/>
                  <a:pt x="19" y="13"/>
                </a:cubicBezTo>
                <a:cubicBezTo>
                  <a:pt x="19" y="14"/>
                  <a:pt x="19" y="14"/>
                  <a:pt x="18" y="14"/>
                </a:cubicBezTo>
                <a:cubicBezTo>
                  <a:pt x="18" y="15"/>
                  <a:pt x="18" y="15"/>
                  <a:pt x="17" y="15"/>
                </a:cubicBezTo>
                <a:cubicBezTo>
                  <a:pt x="17" y="15"/>
                  <a:pt x="17" y="15"/>
                  <a:pt x="16" y="16"/>
                </a:cubicBezTo>
                <a:cubicBezTo>
                  <a:pt x="16" y="16"/>
                  <a:pt x="16" y="16"/>
                  <a:pt x="16" y="16"/>
                </a:cubicBezTo>
                <a:cubicBezTo>
                  <a:pt x="16" y="16"/>
                  <a:pt x="16" y="16"/>
                  <a:pt x="16" y="16"/>
                </a:cubicBezTo>
                <a:cubicBezTo>
                  <a:pt x="15" y="17"/>
                  <a:pt x="15" y="17"/>
                  <a:pt x="15" y="17"/>
                </a:cubicBezTo>
                <a:cubicBezTo>
                  <a:pt x="15" y="17"/>
                  <a:pt x="15" y="17"/>
                  <a:pt x="15" y="17"/>
                </a:cubicBezTo>
                <a:cubicBezTo>
                  <a:pt x="15" y="17"/>
                  <a:pt x="15" y="17"/>
                  <a:pt x="15"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6" name="Freeform 232"/>
          <p:cNvSpPr>
            <a:spLocks noEditPoints="1"/>
          </p:cNvSpPr>
          <p:nvPr/>
        </p:nvSpPr>
        <p:spPr bwMode="auto">
          <a:xfrm>
            <a:off x="3129090" y="3762170"/>
            <a:ext cx="316712" cy="269658"/>
          </a:xfrm>
          <a:custGeom>
            <a:avLst/>
            <a:gdLst>
              <a:gd name="T0" fmla="*/ 16 w 33"/>
              <a:gd name="T1" fmla="*/ 5 h 28"/>
              <a:gd name="T2" fmla="*/ 22 w 33"/>
              <a:gd name="T3" fmla="*/ 15 h 28"/>
              <a:gd name="T4" fmla="*/ 28 w 33"/>
              <a:gd name="T5" fmla="*/ 25 h 28"/>
              <a:gd name="T6" fmla="*/ 16 w 33"/>
              <a:gd name="T7" fmla="*/ 25 h 28"/>
              <a:gd name="T8" fmla="*/ 5 w 33"/>
              <a:gd name="T9" fmla="*/ 25 h 28"/>
              <a:gd name="T10" fmla="*/ 11 w 33"/>
              <a:gd name="T11" fmla="*/ 15 h 28"/>
              <a:gd name="T12" fmla="*/ 16 w 33"/>
              <a:gd name="T13" fmla="*/ 5 h 28"/>
              <a:gd name="T14" fmla="*/ 17 w 33"/>
              <a:gd name="T15" fmla="*/ 0 h 28"/>
              <a:gd name="T16" fmla="*/ 17 w 33"/>
              <a:gd name="T17" fmla="*/ 0 h 28"/>
              <a:gd name="T18" fmla="*/ 15 w 33"/>
              <a:gd name="T19" fmla="*/ 0 h 28"/>
              <a:gd name="T20" fmla="*/ 8 w 33"/>
              <a:gd name="T21" fmla="*/ 14 h 28"/>
              <a:gd name="T22" fmla="*/ 8 w 33"/>
              <a:gd name="T23" fmla="*/ 14 h 28"/>
              <a:gd name="T24" fmla="*/ 8 w 33"/>
              <a:gd name="T25" fmla="*/ 14 h 28"/>
              <a:gd name="T26" fmla="*/ 0 w 33"/>
              <a:gd name="T27" fmla="*/ 27 h 28"/>
              <a:gd name="T28" fmla="*/ 0 w 33"/>
              <a:gd name="T29" fmla="*/ 28 h 28"/>
              <a:gd name="T30" fmla="*/ 1 w 33"/>
              <a:gd name="T31" fmla="*/ 28 h 28"/>
              <a:gd name="T32" fmla="*/ 16 w 33"/>
              <a:gd name="T33" fmla="*/ 28 h 28"/>
              <a:gd name="T34" fmla="*/ 32 w 33"/>
              <a:gd name="T35" fmla="*/ 28 h 28"/>
              <a:gd name="T36" fmla="*/ 32 w 33"/>
              <a:gd name="T37" fmla="*/ 28 h 28"/>
              <a:gd name="T38" fmla="*/ 32 w 33"/>
              <a:gd name="T39" fmla="*/ 28 h 28"/>
              <a:gd name="T40" fmla="*/ 33 w 33"/>
              <a:gd name="T41" fmla="*/ 27 h 28"/>
              <a:gd name="T42" fmla="*/ 25 w 33"/>
              <a:gd name="T43" fmla="*/ 14 h 28"/>
              <a:gd name="T44" fmla="*/ 17 w 33"/>
              <a:gd name="T45" fmla="*/ 0 h 28"/>
              <a:gd name="T46" fmla="*/ 23 w 33"/>
              <a:gd name="T47" fmla="*/ 15 h 28"/>
              <a:gd name="T48" fmla="*/ 16 w 33"/>
              <a:gd name="T49" fmla="*/ 3 h 28"/>
              <a:gd name="T50" fmla="*/ 9 w 33"/>
              <a:gd name="T51" fmla="*/ 15 h 28"/>
              <a:gd name="T52" fmla="*/ 9 w 33"/>
              <a:gd name="T53" fmla="*/ 15 h 28"/>
              <a:gd name="T54" fmla="*/ 2 w 33"/>
              <a:gd name="T55" fmla="*/ 27 h 28"/>
              <a:gd name="T56" fmla="*/ 16 w 33"/>
              <a:gd name="T57" fmla="*/ 27 h 28"/>
              <a:gd name="T58" fmla="*/ 30 w 33"/>
              <a:gd name="T59" fmla="*/ 27 h 28"/>
              <a:gd name="T60" fmla="*/ 23 w 33"/>
              <a:gd name="T61" fmla="*/ 15 h 28"/>
              <a:gd name="T62" fmla="*/ 17 w 33"/>
              <a:gd name="T63" fmla="*/ 21 h 28"/>
              <a:gd name="T64" fmla="*/ 15 w 33"/>
              <a:gd name="T65" fmla="*/ 21 h 28"/>
              <a:gd name="T66" fmla="*/ 15 w 33"/>
              <a:gd name="T67" fmla="*/ 24 h 28"/>
              <a:gd name="T68" fmla="*/ 17 w 33"/>
              <a:gd name="T69" fmla="*/ 24 h 28"/>
              <a:gd name="T70" fmla="*/ 17 w 33"/>
              <a:gd name="T71" fmla="*/ 21 h 28"/>
              <a:gd name="T72" fmla="*/ 18 w 33"/>
              <a:gd name="T73" fmla="*/ 10 h 28"/>
              <a:gd name="T74" fmla="*/ 15 w 33"/>
              <a:gd name="T75" fmla="*/ 10 h 28"/>
              <a:gd name="T76" fmla="*/ 15 w 33"/>
              <a:gd name="T77" fmla="*/ 19 h 28"/>
              <a:gd name="T78" fmla="*/ 17 w 33"/>
              <a:gd name="T79" fmla="*/ 19 h 28"/>
              <a:gd name="T80" fmla="*/ 18 w 33"/>
              <a:gd name="T8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8">
                <a:moveTo>
                  <a:pt x="16" y="5"/>
                </a:moveTo>
                <a:cubicBezTo>
                  <a:pt x="22" y="15"/>
                  <a:pt x="22" y="15"/>
                  <a:pt x="22" y="15"/>
                </a:cubicBezTo>
                <a:cubicBezTo>
                  <a:pt x="28" y="25"/>
                  <a:pt x="28" y="25"/>
                  <a:pt x="28" y="25"/>
                </a:cubicBezTo>
                <a:cubicBezTo>
                  <a:pt x="16" y="25"/>
                  <a:pt x="16" y="25"/>
                  <a:pt x="16" y="25"/>
                </a:cubicBezTo>
                <a:cubicBezTo>
                  <a:pt x="5" y="25"/>
                  <a:pt x="5" y="25"/>
                  <a:pt x="5" y="25"/>
                </a:cubicBezTo>
                <a:cubicBezTo>
                  <a:pt x="11" y="15"/>
                  <a:pt x="11" y="15"/>
                  <a:pt x="11" y="15"/>
                </a:cubicBezTo>
                <a:cubicBezTo>
                  <a:pt x="16" y="5"/>
                  <a:pt x="16" y="5"/>
                  <a:pt x="16" y="5"/>
                </a:cubicBezTo>
                <a:close/>
                <a:moveTo>
                  <a:pt x="17" y="0"/>
                </a:moveTo>
                <a:cubicBezTo>
                  <a:pt x="17" y="0"/>
                  <a:pt x="17" y="0"/>
                  <a:pt x="17" y="0"/>
                </a:cubicBezTo>
                <a:cubicBezTo>
                  <a:pt x="16" y="0"/>
                  <a:pt x="16" y="0"/>
                  <a:pt x="15" y="0"/>
                </a:cubicBezTo>
                <a:cubicBezTo>
                  <a:pt x="8" y="14"/>
                  <a:pt x="8" y="14"/>
                  <a:pt x="8" y="14"/>
                </a:cubicBezTo>
                <a:cubicBezTo>
                  <a:pt x="8" y="14"/>
                  <a:pt x="8" y="14"/>
                  <a:pt x="8" y="14"/>
                </a:cubicBezTo>
                <a:cubicBezTo>
                  <a:pt x="8" y="14"/>
                  <a:pt x="8" y="14"/>
                  <a:pt x="8" y="14"/>
                </a:cubicBezTo>
                <a:cubicBezTo>
                  <a:pt x="0" y="27"/>
                  <a:pt x="0" y="27"/>
                  <a:pt x="0" y="27"/>
                </a:cubicBezTo>
                <a:cubicBezTo>
                  <a:pt x="0" y="27"/>
                  <a:pt x="0" y="27"/>
                  <a:pt x="0" y="28"/>
                </a:cubicBezTo>
                <a:cubicBezTo>
                  <a:pt x="0" y="28"/>
                  <a:pt x="0" y="28"/>
                  <a:pt x="1" y="28"/>
                </a:cubicBezTo>
                <a:cubicBezTo>
                  <a:pt x="16" y="28"/>
                  <a:pt x="16" y="28"/>
                  <a:pt x="16" y="28"/>
                </a:cubicBezTo>
                <a:cubicBezTo>
                  <a:pt x="32" y="28"/>
                  <a:pt x="32" y="28"/>
                  <a:pt x="32" y="28"/>
                </a:cubicBezTo>
                <a:cubicBezTo>
                  <a:pt x="32" y="28"/>
                  <a:pt x="32" y="28"/>
                  <a:pt x="32" y="28"/>
                </a:cubicBezTo>
                <a:cubicBezTo>
                  <a:pt x="32" y="28"/>
                  <a:pt x="32" y="28"/>
                  <a:pt x="32" y="28"/>
                </a:cubicBezTo>
                <a:cubicBezTo>
                  <a:pt x="33" y="28"/>
                  <a:pt x="33" y="27"/>
                  <a:pt x="33" y="27"/>
                </a:cubicBezTo>
                <a:cubicBezTo>
                  <a:pt x="25" y="14"/>
                  <a:pt x="25" y="14"/>
                  <a:pt x="25" y="14"/>
                </a:cubicBezTo>
                <a:cubicBezTo>
                  <a:pt x="17" y="0"/>
                  <a:pt x="17" y="0"/>
                  <a:pt x="17" y="0"/>
                </a:cubicBezTo>
                <a:close/>
                <a:moveTo>
                  <a:pt x="23" y="15"/>
                </a:moveTo>
                <a:cubicBezTo>
                  <a:pt x="16" y="3"/>
                  <a:pt x="16" y="3"/>
                  <a:pt x="16" y="3"/>
                </a:cubicBezTo>
                <a:cubicBezTo>
                  <a:pt x="9" y="15"/>
                  <a:pt x="9" y="15"/>
                  <a:pt x="9" y="15"/>
                </a:cubicBezTo>
                <a:cubicBezTo>
                  <a:pt x="9" y="15"/>
                  <a:pt x="9" y="15"/>
                  <a:pt x="9" y="15"/>
                </a:cubicBezTo>
                <a:cubicBezTo>
                  <a:pt x="2" y="27"/>
                  <a:pt x="2" y="27"/>
                  <a:pt x="2" y="27"/>
                </a:cubicBezTo>
                <a:cubicBezTo>
                  <a:pt x="16" y="27"/>
                  <a:pt x="16" y="27"/>
                  <a:pt x="16" y="27"/>
                </a:cubicBezTo>
                <a:cubicBezTo>
                  <a:pt x="30" y="27"/>
                  <a:pt x="30" y="27"/>
                  <a:pt x="30" y="27"/>
                </a:cubicBezTo>
                <a:cubicBezTo>
                  <a:pt x="23" y="15"/>
                  <a:pt x="23" y="15"/>
                  <a:pt x="23" y="15"/>
                </a:cubicBezTo>
                <a:close/>
                <a:moveTo>
                  <a:pt x="17" y="21"/>
                </a:moveTo>
                <a:cubicBezTo>
                  <a:pt x="15" y="21"/>
                  <a:pt x="15" y="21"/>
                  <a:pt x="15" y="21"/>
                </a:cubicBezTo>
                <a:cubicBezTo>
                  <a:pt x="15" y="24"/>
                  <a:pt x="15" y="24"/>
                  <a:pt x="15" y="24"/>
                </a:cubicBezTo>
                <a:cubicBezTo>
                  <a:pt x="17" y="24"/>
                  <a:pt x="17" y="24"/>
                  <a:pt x="17" y="24"/>
                </a:cubicBezTo>
                <a:cubicBezTo>
                  <a:pt x="17" y="21"/>
                  <a:pt x="17" y="21"/>
                  <a:pt x="17" y="21"/>
                </a:cubicBezTo>
                <a:close/>
                <a:moveTo>
                  <a:pt x="18" y="10"/>
                </a:moveTo>
                <a:cubicBezTo>
                  <a:pt x="15" y="10"/>
                  <a:pt x="15" y="10"/>
                  <a:pt x="15" y="10"/>
                </a:cubicBezTo>
                <a:cubicBezTo>
                  <a:pt x="15" y="19"/>
                  <a:pt x="15" y="19"/>
                  <a:pt x="15" y="19"/>
                </a:cubicBezTo>
                <a:cubicBezTo>
                  <a:pt x="17" y="19"/>
                  <a:pt x="17" y="19"/>
                  <a:pt x="17" y="19"/>
                </a:cubicBezTo>
                <a:lnTo>
                  <a:pt x="18"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7" name="Freeform 233"/>
          <p:cNvSpPr>
            <a:spLocks noEditPoints="1"/>
          </p:cNvSpPr>
          <p:nvPr/>
        </p:nvSpPr>
        <p:spPr bwMode="auto">
          <a:xfrm>
            <a:off x="4971445" y="3744072"/>
            <a:ext cx="345668" cy="305853"/>
          </a:xfrm>
          <a:custGeom>
            <a:avLst/>
            <a:gdLst>
              <a:gd name="T0" fmla="*/ 28 w 36"/>
              <a:gd name="T1" fmla="*/ 4 h 32"/>
              <a:gd name="T2" fmla="*/ 27 w 36"/>
              <a:gd name="T3" fmla="*/ 2 h 32"/>
              <a:gd name="T4" fmla="*/ 2 w 36"/>
              <a:gd name="T5" fmla="*/ 8 h 32"/>
              <a:gd name="T6" fmla="*/ 2 w 36"/>
              <a:gd name="T7" fmla="*/ 6 h 32"/>
              <a:gd name="T8" fmla="*/ 29 w 36"/>
              <a:gd name="T9" fmla="*/ 2 h 32"/>
              <a:gd name="T10" fmla="*/ 30 w 36"/>
              <a:gd name="T11" fmla="*/ 13 h 32"/>
              <a:gd name="T12" fmla="*/ 3 w 36"/>
              <a:gd name="T13" fmla="*/ 14 h 32"/>
              <a:gd name="T14" fmla="*/ 5 w 36"/>
              <a:gd name="T15" fmla="*/ 22 h 32"/>
              <a:gd name="T16" fmla="*/ 6 w 36"/>
              <a:gd name="T17" fmla="*/ 22 h 32"/>
              <a:gd name="T18" fmla="*/ 6 w 36"/>
              <a:gd name="T19" fmla="*/ 23 h 32"/>
              <a:gd name="T20" fmla="*/ 0 w 36"/>
              <a:gd name="T21" fmla="*/ 8 h 32"/>
              <a:gd name="T22" fmla="*/ 2 w 36"/>
              <a:gd name="T23" fmla="*/ 6 h 32"/>
              <a:gd name="T24" fmla="*/ 6 w 36"/>
              <a:gd name="T25" fmla="*/ 16 h 32"/>
              <a:gd name="T26" fmla="*/ 9 w 36"/>
              <a:gd name="T27" fmla="*/ 32 h 32"/>
              <a:gd name="T28" fmla="*/ 36 w 36"/>
              <a:gd name="T29" fmla="*/ 30 h 32"/>
              <a:gd name="T30" fmla="*/ 34 w 36"/>
              <a:gd name="T31" fmla="*/ 14 h 32"/>
              <a:gd name="T32" fmla="*/ 33 w 36"/>
              <a:gd name="T33" fmla="*/ 20 h 32"/>
              <a:gd name="T34" fmla="*/ 33 w 36"/>
              <a:gd name="T35" fmla="*/ 17 h 32"/>
              <a:gd name="T36" fmla="*/ 26 w 36"/>
              <a:gd name="T37" fmla="*/ 17 h 32"/>
              <a:gd name="T38" fmla="*/ 26 w 36"/>
              <a:gd name="T39" fmla="*/ 20 h 32"/>
              <a:gd name="T40" fmla="*/ 33 w 36"/>
              <a:gd name="T41" fmla="*/ 20 h 32"/>
              <a:gd name="T42" fmla="*/ 28 w 36"/>
              <a:gd name="T43" fmla="*/ 28 h 32"/>
              <a:gd name="T44" fmla="*/ 28 w 36"/>
              <a:gd name="T45" fmla="*/ 27 h 32"/>
              <a:gd name="T46" fmla="*/ 33 w 36"/>
              <a:gd name="T47" fmla="*/ 28 h 32"/>
              <a:gd name="T48" fmla="*/ 33 w 36"/>
              <a:gd name="T49" fmla="*/ 29 h 32"/>
              <a:gd name="T50" fmla="*/ 22 w 36"/>
              <a:gd name="T51" fmla="*/ 29 h 32"/>
              <a:gd name="T52" fmla="*/ 22 w 36"/>
              <a:gd name="T53" fmla="*/ 28 h 32"/>
              <a:gd name="T54" fmla="*/ 27 w 36"/>
              <a:gd name="T55" fmla="*/ 27 h 32"/>
              <a:gd name="T56" fmla="*/ 27 w 36"/>
              <a:gd name="T57" fmla="*/ 28 h 32"/>
              <a:gd name="T58" fmla="*/ 22 w 36"/>
              <a:gd name="T59" fmla="*/ 29 h 32"/>
              <a:gd name="T60" fmla="*/ 16 w 36"/>
              <a:gd name="T61" fmla="*/ 28 h 32"/>
              <a:gd name="T62" fmla="*/ 16 w 36"/>
              <a:gd name="T63" fmla="*/ 27 h 32"/>
              <a:gd name="T64" fmla="*/ 21 w 36"/>
              <a:gd name="T65" fmla="*/ 28 h 32"/>
              <a:gd name="T66" fmla="*/ 21 w 36"/>
              <a:gd name="T67" fmla="*/ 29 h 32"/>
              <a:gd name="T68" fmla="*/ 10 w 36"/>
              <a:gd name="T69" fmla="*/ 29 h 32"/>
              <a:gd name="T70" fmla="*/ 10 w 36"/>
              <a:gd name="T71" fmla="*/ 28 h 32"/>
              <a:gd name="T72" fmla="*/ 14 w 36"/>
              <a:gd name="T73" fmla="*/ 27 h 32"/>
              <a:gd name="T74" fmla="*/ 15 w 36"/>
              <a:gd name="T75" fmla="*/ 28 h 32"/>
              <a:gd name="T76" fmla="*/ 10 w 36"/>
              <a:gd name="T7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 h="32">
                <a:moveTo>
                  <a:pt x="2" y="10"/>
                </a:moveTo>
                <a:cubicBezTo>
                  <a:pt x="28" y="4"/>
                  <a:pt x="28" y="4"/>
                  <a:pt x="28" y="4"/>
                </a:cubicBezTo>
                <a:cubicBezTo>
                  <a:pt x="28" y="2"/>
                  <a:pt x="28" y="2"/>
                  <a:pt x="28" y="2"/>
                </a:cubicBezTo>
                <a:cubicBezTo>
                  <a:pt x="28" y="2"/>
                  <a:pt x="27" y="1"/>
                  <a:pt x="27" y="2"/>
                </a:cubicBezTo>
                <a:cubicBezTo>
                  <a:pt x="3" y="7"/>
                  <a:pt x="3" y="7"/>
                  <a:pt x="3" y="7"/>
                </a:cubicBezTo>
                <a:cubicBezTo>
                  <a:pt x="2" y="7"/>
                  <a:pt x="2" y="8"/>
                  <a:pt x="2" y="8"/>
                </a:cubicBezTo>
                <a:cubicBezTo>
                  <a:pt x="2" y="9"/>
                  <a:pt x="2" y="9"/>
                  <a:pt x="2" y="10"/>
                </a:cubicBezTo>
                <a:close/>
                <a:moveTo>
                  <a:pt x="2" y="6"/>
                </a:moveTo>
                <a:cubicBezTo>
                  <a:pt x="27" y="0"/>
                  <a:pt x="27" y="0"/>
                  <a:pt x="27" y="0"/>
                </a:cubicBezTo>
                <a:cubicBezTo>
                  <a:pt x="28" y="0"/>
                  <a:pt x="29" y="1"/>
                  <a:pt x="29" y="2"/>
                </a:cubicBezTo>
                <a:cubicBezTo>
                  <a:pt x="32" y="13"/>
                  <a:pt x="32" y="13"/>
                  <a:pt x="32" y="13"/>
                </a:cubicBezTo>
                <a:cubicBezTo>
                  <a:pt x="30" y="13"/>
                  <a:pt x="30" y="13"/>
                  <a:pt x="30" y="13"/>
                </a:cubicBezTo>
                <a:cubicBezTo>
                  <a:pt x="29" y="8"/>
                  <a:pt x="29" y="8"/>
                  <a:pt x="29" y="8"/>
                </a:cubicBezTo>
                <a:cubicBezTo>
                  <a:pt x="3" y="14"/>
                  <a:pt x="3" y="14"/>
                  <a:pt x="3" y="14"/>
                </a:cubicBezTo>
                <a:cubicBezTo>
                  <a:pt x="5" y="21"/>
                  <a:pt x="5" y="21"/>
                  <a:pt x="5" y="21"/>
                </a:cubicBezTo>
                <a:cubicBezTo>
                  <a:pt x="5" y="22"/>
                  <a:pt x="5" y="22"/>
                  <a:pt x="5" y="22"/>
                </a:cubicBezTo>
                <a:cubicBezTo>
                  <a:pt x="5" y="22"/>
                  <a:pt x="5" y="22"/>
                  <a:pt x="6" y="22"/>
                </a:cubicBezTo>
                <a:cubicBezTo>
                  <a:pt x="6" y="22"/>
                  <a:pt x="6" y="22"/>
                  <a:pt x="6" y="22"/>
                </a:cubicBezTo>
                <a:cubicBezTo>
                  <a:pt x="6" y="23"/>
                  <a:pt x="6" y="23"/>
                  <a:pt x="6" y="23"/>
                </a:cubicBezTo>
                <a:cubicBezTo>
                  <a:pt x="6" y="23"/>
                  <a:pt x="6" y="23"/>
                  <a:pt x="6" y="23"/>
                </a:cubicBezTo>
                <a:cubicBezTo>
                  <a:pt x="5" y="24"/>
                  <a:pt x="4" y="23"/>
                  <a:pt x="4" y="22"/>
                </a:cubicBezTo>
                <a:cubicBezTo>
                  <a:pt x="0" y="8"/>
                  <a:pt x="0" y="8"/>
                  <a:pt x="0" y="8"/>
                </a:cubicBezTo>
                <a:cubicBezTo>
                  <a:pt x="0" y="8"/>
                  <a:pt x="0" y="7"/>
                  <a:pt x="1" y="7"/>
                </a:cubicBezTo>
                <a:cubicBezTo>
                  <a:pt x="1" y="6"/>
                  <a:pt x="2" y="6"/>
                  <a:pt x="2" y="6"/>
                </a:cubicBezTo>
                <a:close/>
                <a:moveTo>
                  <a:pt x="9" y="14"/>
                </a:moveTo>
                <a:cubicBezTo>
                  <a:pt x="7" y="14"/>
                  <a:pt x="6" y="15"/>
                  <a:pt x="6" y="16"/>
                </a:cubicBezTo>
                <a:cubicBezTo>
                  <a:pt x="6" y="30"/>
                  <a:pt x="6" y="30"/>
                  <a:pt x="6" y="30"/>
                </a:cubicBezTo>
                <a:cubicBezTo>
                  <a:pt x="6" y="31"/>
                  <a:pt x="7" y="32"/>
                  <a:pt x="9" y="32"/>
                </a:cubicBezTo>
                <a:cubicBezTo>
                  <a:pt x="34" y="32"/>
                  <a:pt x="34" y="32"/>
                  <a:pt x="34" y="32"/>
                </a:cubicBezTo>
                <a:cubicBezTo>
                  <a:pt x="35" y="32"/>
                  <a:pt x="36" y="31"/>
                  <a:pt x="36" y="30"/>
                </a:cubicBezTo>
                <a:cubicBezTo>
                  <a:pt x="36" y="16"/>
                  <a:pt x="36" y="16"/>
                  <a:pt x="36" y="16"/>
                </a:cubicBezTo>
                <a:cubicBezTo>
                  <a:pt x="36" y="15"/>
                  <a:pt x="35" y="14"/>
                  <a:pt x="34" y="14"/>
                </a:cubicBezTo>
                <a:cubicBezTo>
                  <a:pt x="9" y="14"/>
                  <a:pt x="9" y="14"/>
                  <a:pt x="9" y="14"/>
                </a:cubicBezTo>
                <a:close/>
                <a:moveTo>
                  <a:pt x="33" y="20"/>
                </a:moveTo>
                <a:cubicBezTo>
                  <a:pt x="33" y="19"/>
                  <a:pt x="33" y="18"/>
                  <a:pt x="33" y="17"/>
                </a:cubicBezTo>
                <a:cubicBezTo>
                  <a:pt x="33" y="17"/>
                  <a:pt x="33" y="17"/>
                  <a:pt x="33" y="17"/>
                </a:cubicBezTo>
                <a:cubicBezTo>
                  <a:pt x="31" y="17"/>
                  <a:pt x="29" y="17"/>
                  <a:pt x="26" y="17"/>
                </a:cubicBezTo>
                <a:cubicBezTo>
                  <a:pt x="26" y="17"/>
                  <a:pt x="26" y="17"/>
                  <a:pt x="26" y="17"/>
                </a:cubicBezTo>
                <a:cubicBezTo>
                  <a:pt x="26" y="18"/>
                  <a:pt x="26" y="19"/>
                  <a:pt x="26" y="20"/>
                </a:cubicBezTo>
                <a:cubicBezTo>
                  <a:pt x="26" y="20"/>
                  <a:pt x="26" y="20"/>
                  <a:pt x="26" y="20"/>
                </a:cubicBezTo>
                <a:cubicBezTo>
                  <a:pt x="29" y="20"/>
                  <a:pt x="31" y="20"/>
                  <a:pt x="33" y="20"/>
                </a:cubicBezTo>
                <a:cubicBezTo>
                  <a:pt x="33" y="20"/>
                  <a:pt x="33" y="20"/>
                  <a:pt x="33" y="20"/>
                </a:cubicBezTo>
                <a:close/>
                <a:moveTo>
                  <a:pt x="28" y="29"/>
                </a:moveTo>
                <a:cubicBezTo>
                  <a:pt x="28" y="29"/>
                  <a:pt x="28" y="29"/>
                  <a:pt x="28" y="28"/>
                </a:cubicBezTo>
                <a:cubicBezTo>
                  <a:pt x="28" y="28"/>
                  <a:pt x="28" y="28"/>
                  <a:pt x="28" y="28"/>
                </a:cubicBezTo>
                <a:cubicBezTo>
                  <a:pt x="28" y="27"/>
                  <a:pt x="28" y="27"/>
                  <a:pt x="28" y="27"/>
                </a:cubicBezTo>
                <a:cubicBezTo>
                  <a:pt x="33" y="27"/>
                  <a:pt x="33" y="27"/>
                  <a:pt x="33" y="27"/>
                </a:cubicBezTo>
                <a:cubicBezTo>
                  <a:pt x="33" y="27"/>
                  <a:pt x="33" y="27"/>
                  <a:pt x="33" y="28"/>
                </a:cubicBezTo>
                <a:cubicBezTo>
                  <a:pt x="33" y="28"/>
                  <a:pt x="33" y="28"/>
                  <a:pt x="33" y="28"/>
                </a:cubicBezTo>
                <a:cubicBezTo>
                  <a:pt x="33" y="29"/>
                  <a:pt x="33" y="29"/>
                  <a:pt x="33" y="29"/>
                </a:cubicBezTo>
                <a:cubicBezTo>
                  <a:pt x="28" y="29"/>
                  <a:pt x="28" y="29"/>
                  <a:pt x="28" y="29"/>
                </a:cubicBezTo>
                <a:close/>
                <a:moveTo>
                  <a:pt x="22" y="29"/>
                </a:moveTo>
                <a:cubicBezTo>
                  <a:pt x="22" y="29"/>
                  <a:pt x="22" y="29"/>
                  <a:pt x="22" y="28"/>
                </a:cubicBezTo>
                <a:cubicBezTo>
                  <a:pt x="22" y="28"/>
                  <a:pt x="22" y="28"/>
                  <a:pt x="22" y="28"/>
                </a:cubicBezTo>
                <a:cubicBezTo>
                  <a:pt x="22" y="27"/>
                  <a:pt x="22" y="27"/>
                  <a:pt x="22" y="27"/>
                </a:cubicBezTo>
                <a:cubicBezTo>
                  <a:pt x="27" y="27"/>
                  <a:pt x="27" y="27"/>
                  <a:pt x="27" y="27"/>
                </a:cubicBezTo>
                <a:cubicBezTo>
                  <a:pt x="27" y="27"/>
                  <a:pt x="27" y="27"/>
                  <a:pt x="27" y="28"/>
                </a:cubicBezTo>
                <a:cubicBezTo>
                  <a:pt x="27" y="28"/>
                  <a:pt x="27" y="28"/>
                  <a:pt x="27" y="28"/>
                </a:cubicBezTo>
                <a:cubicBezTo>
                  <a:pt x="27" y="29"/>
                  <a:pt x="27" y="29"/>
                  <a:pt x="27" y="29"/>
                </a:cubicBezTo>
                <a:cubicBezTo>
                  <a:pt x="22" y="29"/>
                  <a:pt x="22" y="29"/>
                  <a:pt x="22" y="29"/>
                </a:cubicBezTo>
                <a:close/>
                <a:moveTo>
                  <a:pt x="16" y="29"/>
                </a:moveTo>
                <a:cubicBezTo>
                  <a:pt x="16" y="29"/>
                  <a:pt x="16" y="29"/>
                  <a:pt x="16" y="28"/>
                </a:cubicBezTo>
                <a:cubicBezTo>
                  <a:pt x="16" y="28"/>
                  <a:pt x="16" y="28"/>
                  <a:pt x="16" y="28"/>
                </a:cubicBezTo>
                <a:cubicBezTo>
                  <a:pt x="16" y="27"/>
                  <a:pt x="16" y="27"/>
                  <a:pt x="16" y="27"/>
                </a:cubicBezTo>
                <a:cubicBezTo>
                  <a:pt x="21" y="27"/>
                  <a:pt x="21" y="27"/>
                  <a:pt x="21" y="27"/>
                </a:cubicBezTo>
                <a:cubicBezTo>
                  <a:pt x="21" y="27"/>
                  <a:pt x="21" y="27"/>
                  <a:pt x="21" y="28"/>
                </a:cubicBezTo>
                <a:cubicBezTo>
                  <a:pt x="21" y="28"/>
                  <a:pt x="21" y="28"/>
                  <a:pt x="21" y="28"/>
                </a:cubicBezTo>
                <a:cubicBezTo>
                  <a:pt x="21" y="29"/>
                  <a:pt x="21" y="29"/>
                  <a:pt x="21" y="29"/>
                </a:cubicBezTo>
                <a:cubicBezTo>
                  <a:pt x="16" y="29"/>
                  <a:pt x="16" y="29"/>
                  <a:pt x="16" y="29"/>
                </a:cubicBezTo>
                <a:close/>
                <a:moveTo>
                  <a:pt x="10" y="29"/>
                </a:moveTo>
                <a:cubicBezTo>
                  <a:pt x="10" y="29"/>
                  <a:pt x="10" y="29"/>
                  <a:pt x="10" y="28"/>
                </a:cubicBezTo>
                <a:cubicBezTo>
                  <a:pt x="10" y="28"/>
                  <a:pt x="10" y="28"/>
                  <a:pt x="10" y="28"/>
                </a:cubicBezTo>
                <a:cubicBezTo>
                  <a:pt x="10" y="27"/>
                  <a:pt x="10" y="27"/>
                  <a:pt x="10" y="27"/>
                </a:cubicBezTo>
                <a:cubicBezTo>
                  <a:pt x="14" y="27"/>
                  <a:pt x="14" y="27"/>
                  <a:pt x="14" y="27"/>
                </a:cubicBezTo>
                <a:cubicBezTo>
                  <a:pt x="15" y="27"/>
                  <a:pt x="15" y="27"/>
                  <a:pt x="15" y="28"/>
                </a:cubicBezTo>
                <a:cubicBezTo>
                  <a:pt x="15" y="28"/>
                  <a:pt x="15" y="28"/>
                  <a:pt x="15" y="28"/>
                </a:cubicBezTo>
                <a:cubicBezTo>
                  <a:pt x="15" y="29"/>
                  <a:pt x="15" y="29"/>
                  <a:pt x="14" y="29"/>
                </a:cubicBezTo>
                <a:lnTo>
                  <a:pt x="10" y="2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8" name="Freeform 234"/>
          <p:cNvSpPr>
            <a:spLocks noEditPoints="1"/>
          </p:cNvSpPr>
          <p:nvPr/>
        </p:nvSpPr>
        <p:spPr bwMode="auto">
          <a:xfrm>
            <a:off x="6229243" y="3791126"/>
            <a:ext cx="316712" cy="211745"/>
          </a:xfrm>
          <a:custGeom>
            <a:avLst/>
            <a:gdLst>
              <a:gd name="T0" fmla="*/ 13 w 33"/>
              <a:gd name="T1" fmla="*/ 21 h 22"/>
              <a:gd name="T2" fmla="*/ 2 w 33"/>
              <a:gd name="T3" fmla="*/ 21 h 22"/>
              <a:gd name="T4" fmla="*/ 13 w 33"/>
              <a:gd name="T5" fmla="*/ 19 h 22"/>
              <a:gd name="T6" fmla="*/ 2 w 33"/>
              <a:gd name="T7" fmla="*/ 19 h 22"/>
              <a:gd name="T8" fmla="*/ 13 w 33"/>
              <a:gd name="T9" fmla="*/ 16 h 22"/>
              <a:gd name="T10" fmla="*/ 2 w 33"/>
              <a:gd name="T11" fmla="*/ 3 h 22"/>
              <a:gd name="T12" fmla="*/ 13 w 33"/>
              <a:gd name="T13" fmla="*/ 0 h 22"/>
              <a:gd name="T14" fmla="*/ 0 w 33"/>
              <a:gd name="T15" fmla="*/ 19 h 22"/>
              <a:gd name="T16" fmla="*/ 19 w 33"/>
              <a:gd name="T17" fmla="*/ 22 h 22"/>
              <a:gd name="T18" fmla="*/ 19 w 33"/>
              <a:gd name="T19" fmla="*/ 21 h 22"/>
              <a:gd name="T20" fmla="*/ 19 w 33"/>
              <a:gd name="T21" fmla="*/ 19 h 22"/>
              <a:gd name="T22" fmla="*/ 19 w 33"/>
              <a:gd name="T23" fmla="*/ 16 h 22"/>
              <a:gd name="T24" fmla="*/ 19 w 33"/>
              <a:gd name="T25" fmla="*/ 14 h 22"/>
              <a:gd name="T26" fmla="*/ 19 w 33"/>
              <a:gd name="T27" fmla="*/ 3 h 22"/>
              <a:gd name="T28" fmla="*/ 14 w 33"/>
              <a:gd name="T29" fmla="*/ 0 h 22"/>
              <a:gd name="T30" fmla="*/ 14 w 33"/>
              <a:gd name="T31" fmla="*/ 5 h 22"/>
              <a:gd name="T32" fmla="*/ 14 w 33"/>
              <a:gd name="T33" fmla="*/ 16 h 22"/>
              <a:gd name="T34" fmla="*/ 14 w 33"/>
              <a:gd name="T35" fmla="*/ 19 h 22"/>
              <a:gd name="T36" fmla="*/ 14 w 33"/>
              <a:gd name="T37" fmla="*/ 21 h 22"/>
              <a:gd name="T38" fmla="*/ 14 w 33"/>
              <a:gd name="T39" fmla="*/ 21 h 22"/>
              <a:gd name="T40" fmla="*/ 31 w 33"/>
              <a:gd name="T41" fmla="*/ 22 h 22"/>
              <a:gd name="T42" fmla="*/ 31 w 33"/>
              <a:gd name="T43" fmla="*/ 0 h 22"/>
              <a:gd name="T44" fmla="*/ 31 w 33"/>
              <a:gd name="T45" fmla="*/ 2 h 22"/>
              <a:gd name="T46" fmla="*/ 31 w 33"/>
              <a:gd name="T47" fmla="*/ 16 h 22"/>
              <a:gd name="T48" fmla="*/ 31 w 33"/>
              <a:gd name="T49" fmla="*/ 19 h 22"/>
              <a:gd name="T50" fmla="*/ 31 w 33"/>
              <a:gd name="T51" fmla="*/ 19 h 22"/>
              <a:gd name="T52" fmla="*/ 31 w 33"/>
              <a:gd name="T53" fmla="*/ 20 h 22"/>
              <a:gd name="T54" fmla="*/ 31 w 33"/>
              <a:gd name="T55" fmla="*/ 21 h 22"/>
              <a:gd name="T56" fmla="*/ 13 w 33"/>
              <a:gd name="T57" fmla="*/ 4 h 22"/>
              <a:gd name="T58" fmla="*/ 13 w 33"/>
              <a:gd name="T59" fmla="*/ 12 h 22"/>
              <a:gd name="T60" fmla="*/ 13 w 33"/>
              <a:gd name="T61" fmla="*/ 4 h 22"/>
              <a:gd name="T62" fmla="*/ 21 w 33"/>
              <a:gd name="T63" fmla="*/ 6 h 22"/>
              <a:gd name="T64" fmla="*/ 21 w 33"/>
              <a:gd name="T65" fmla="*/ 15 h 22"/>
              <a:gd name="T66" fmla="*/ 30 w 33"/>
              <a:gd name="T67" fmla="*/ 9 h 22"/>
              <a:gd name="T68" fmla="*/ 29 w 33"/>
              <a:gd name="T69" fmla="*/ 8 h 22"/>
              <a:gd name="T70" fmla="*/ 31 w 33"/>
              <a:gd name="T71" fmla="*/ 15 h 22"/>
              <a:gd name="T72" fmla="*/ 27 w 33"/>
              <a:gd name="T73" fmla="*/ 16 h 22"/>
              <a:gd name="T74" fmla="*/ 27 w 33"/>
              <a:gd name="T75" fmla="*/ 15 h 22"/>
              <a:gd name="T76" fmla="*/ 31 w 33"/>
              <a:gd name="T77" fmla="*/ 3 h 22"/>
              <a:gd name="T78" fmla="*/ 27 w 33"/>
              <a:gd name="T79" fmla="*/ 4 h 22"/>
              <a:gd name="T80" fmla="*/ 27 w 33"/>
              <a:gd name="T81" fmla="*/ 3 h 22"/>
              <a:gd name="T82" fmla="*/ 5 w 33"/>
              <a:gd name="T83" fmla="*/ 8 h 22"/>
              <a:gd name="T84" fmla="*/ 3 w 33"/>
              <a:gd name="T85" fmla="*/ 9 h 22"/>
              <a:gd name="T86" fmla="*/ 7 w 33"/>
              <a:gd name="T87" fmla="*/ 15 h 22"/>
              <a:gd name="T88" fmla="*/ 3 w 33"/>
              <a:gd name="T89" fmla="*/ 16 h 22"/>
              <a:gd name="T90" fmla="*/ 3 w 33"/>
              <a:gd name="T91" fmla="*/ 15 h 22"/>
              <a:gd name="T92" fmla="*/ 7 w 33"/>
              <a:gd name="T93" fmla="*/ 3 h 22"/>
              <a:gd name="T94" fmla="*/ 3 w 33"/>
              <a:gd name="T95" fmla="*/ 4 h 22"/>
              <a:gd name="T96" fmla="*/ 3 w 33"/>
              <a:gd name="T9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22">
                <a:moveTo>
                  <a:pt x="3" y="22"/>
                </a:moveTo>
                <a:cubicBezTo>
                  <a:pt x="13" y="22"/>
                  <a:pt x="13" y="22"/>
                  <a:pt x="13" y="22"/>
                </a:cubicBezTo>
                <a:cubicBezTo>
                  <a:pt x="13" y="21"/>
                  <a:pt x="13" y="21"/>
                  <a:pt x="13" y="21"/>
                </a:cubicBezTo>
                <a:cubicBezTo>
                  <a:pt x="2" y="21"/>
                  <a:pt x="2" y="21"/>
                  <a:pt x="2" y="21"/>
                </a:cubicBezTo>
                <a:cubicBezTo>
                  <a:pt x="2" y="21"/>
                  <a:pt x="2" y="21"/>
                  <a:pt x="2" y="21"/>
                </a:cubicBezTo>
                <a:cubicBezTo>
                  <a:pt x="2" y="21"/>
                  <a:pt x="2" y="21"/>
                  <a:pt x="2" y="21"/>
                </a:cubicBezTo>
                <a:cubicBezTo>
                  <a:pt x="2" y="20"/>
                  <a:pt x="2" y="20"/>
                  <a:pt x="2" y="20"/>
                </a:cubicBezTo>
                <a:cubicBezTo>
                  <a:pt x="13" y="20"/>
                  <a:pt x="13" y="20"/>
                  <a:pt x="13" y="20"/>
                </a:cubicBezTo>
                <a:cubicBezTo>
                  <a:pt x="13" y="19"/>
                  <a:pt x="13" y="19"/>
                  <a:pt x="13" y="19"/>
                </a:cubicBezTo>
                <a:cubicBezTo>
                  <a:pt x="2" y="19"/>
                  <a:pt x="2" y="19"/>
                  <a:pt x="2" y="19"/>
                </a:cubicBezTo>
                <a:cubicBezTo>
                  <a:pt x="2" y="19"/>
                  <a:pt x="2" y="19"/>
                  <a:pt x="2" y="19"/>
                </a:cubicBezTo>
                <a:cubicBezTo>
                  <a:pt x="2" y="19"/>
                  <a:pt x="2" y="19"/>
                  <a:pt x="2" y="19"/>
                </a:cubicBezTo>
                <a:cubicBezTo>
                  <a:pt x="2" y="19"/>
                  <a:pt x="2" y="19"/>
                  <a:pt x="2" y="19"/>
                </a:cubicBezTo>
                <a:cubicBezTo>
                  <a:pt x="13" y="19"/>
                  <a:pt x="13" y="19"/>
                  <a:pt x="13" y="19"/>
                </a:cubicBezTo>
                <a:cubicBezTo>
                  <a:pt x="13" y="16"/>
                  <a:pt x="13" y="16"/>
                  <a:pt x="13" y="16"/>
                </a:cubicBezTo>
                <a:cubicBezTo>
                  <a:pt x="3" y="16"/>
                  <a:pt x="3" y="16"/>
                  <a:pt x="3" y="16"/>
                </a:cubicBezTo>
                <a:cubicBezTo>
                  <a:pt x="2" y="16"/>
                  <a:pt x="2" y="16"/>
                  <a:pt x="2" y="15"/>
                </a:cubicBezTo>
                <a:cubicBezTo>
                  <a:pt x="2" y="11"/>
                  <a:pt x="2" y="7"/>
                  <a:pt x="2" y="3"/>
                </a:cubicBezTo>
                <a:cubicBezTo>
                  <a:pt x="2" y="3"/>
                  <a:pt x="2" y="2"/>
                  <a:pt x="3" y="2"/>
                </a:cubicBezTo>
                <a:cubicBezTo>
                  <a:pt x="13" y="2"/>
                  <a:pt x="13" y="2"/>
                  <a:pt x="13" y="2"/>
                </a:cubicBezTo>
                <a:cubicBezTo>
                  <a:pt x="13" y="0"/>
                  <a:pt x="13" y="0"/>
                  <a:pt x="13" y="0"/>
                </a:cubicBezTo>
                <a:cubicBezTo>
                  <a:pt x="3" y="0"/>
                  <a:pt x="3" y="0"/>
                  <a:pt x="3" y="0"/>
                </a:cubicBezTo>
                <a:cubicBezTo>
                  <a:pt x="1" y="0"/>
                  <a:pt x="0" y="1"/>
                  <a:pt x="0" y="3"/>
                </a:cubicBezTo>
                <a:cubicBezTo>
                  <a:pt x="0" y="19"/>
                  <a:pt x="0" y="19"/>
                  <a:pt x="0" y="19"/>
                </a:cubicBezTo>
                <a:cubicBezTo>
                  <a:pt x="0" y="21"/>
                  <a:pt x="1" y="22"/>
                  <a:pt x="3" y="22"/>
                </a:cubicBezTo>
                <a:close/>
                <a:moveTo>
                  <a:pt x="14" y="22"/>
                </a:moveTo>
                <a:cubicBezTo>
                  <a:pt x="19" y="22"/>
                  <a:pt x="19" y="22"/>
                  <a:pt x="19" y="22"/>
                </a:cubicBezTo>
                <a:cubicBezTo>
                  <a:pt x="19" y="21"/>
                  <a:pt x="19" y="21"/>
                  <a:pt x="19" y="21"/>
                </a:cubicBezTo>
                <a:cubicBezTo>
                  <a:pt x="19" y="21"/>
                  <a:pt x="19" y="21"/>
                  <a:pt x="19" y="21"/>
                </a:cubicBezTo>
                <a:cubicBezTo>
                  <a:pt x="19" y="21"/>
                  <a:pt x="19" y="21"/>
                  <a:pt x="19" y="21"/>
                </a:cubicBezTo>
                <a:cubicBezTo>
                  <a:pt x="19" y="21"/>
                  <a:pt x="19" y="21"/>
                  <a:pt x="19" y="21"/>
                </a:cubicBezTo>
                <a:cubicBezTo>
                  <a:pt x="19" y="19"/>
                  <a:pt x="19" y="19"/>
                  <a:pt x="19" y="19"/>
                </a:cubicBezTo>
                <a:cubicBezTo>
                  <a:pt x="19" y="19"/>
                  <a:pt x="19" y="19"/>
                  <a:pt x="19" y="19"/>
                </a:cubicBezTo>
                <a:cubicBezTo>
                  <a:pt x="19" y="19"/>
                  <a:pt x="19" y="19"/>
                  <a:pt x="19" y="19"/>
                </a:cubicBezTo>
                <a:cubicBezTo>
                  <a:pt x="19" y="19"/>
                  <a:pt x="19" y="19"/>
                  <a:pt x="19" y="19"/>
                </a:cubicBezTo>
                <a:cubicBezTo>
                  <a:pt x="19" y="16"/>
                  <a:pt x="19" y="16"/>
                  <a:pt x="19" y="16"/>
                </a:cubicBezTo>
                <a:cubicBezTo>
                  <a:pt x="19" y="16"/>
                  <a:pt x="19" y="16"/>
                  <a:pt x="19" y="16"/>
                </a:cubicBezTo>
                <a:cubicBezTo>
                  <a:pt x="19" y="14"/>
                  <a:pt x="19" y="14"/>
                  <a:pt x="19" y="14"/>
                </a:cubicBezTo>
                <a:cubicBezTo>
                  <a:pt x="19" y="14"/>
                  <a:pt x="19" y="14"/>
                  <a:pt x="19" y="14"/>
                </a:cubicBezTo>
                <a:cubicBezTo>
                  <a:pt x="19" y="5"/>
                  <a:pt x="19" y="5"/>
                  <a:pt x="19" y="5"/>
                </a:cubicBezTo>
                <a:cubicBezTo>
                  <a:pt x="19" y="5"/>
                  <a:pt x="19" y="5"/>
                  <a:pt x="19" y="5"/>
                </a:cubicBezTo>
                <a:cubicBezTo>
                  <a:pt x="19" y="3"/>
                  <a:pt x="19" y="3"/>
                  <a:pt x="19" y="3"/>
                </a:cubicBezTo>
                <a:cubicBezTo>
                  <a:pt x="19" y="2"/>
                  <a:pt x="19" y="2"/>
                  <a:pt x="19" y="2"/>
                </a:cubicBezTo>
                <a:cubicBezTo>
                  <a:pt x="19" y="0"/>
                  <a:pt x="19" y="0"/>
                  <a:pt x="19" y="0"/>
                </a:cubicBezTo>
                <a:cubicBezTo>
                  <a:pt x="14" y="0"/>
                  <a:pt x="14" y="0"/>
                  <a:pt x="14" y="0"/>
                </a:cubicBezTo>
                <a:cubicBezTo>
                  <a:pt x="14" y="2"/>
                  <a:pt x="14" y="2"/>
                  <a:pt x="14" y="2"/>
                </a:cubicBezTo>
                <a:cubicBezTo>
                  <a:pt x="14" y="3"/>
                  <a:pt x="14" y="3"/>
                  <a:pt x="14" y="3"/>
                </a:cubicBezTo>
                <a:cubicBezTo>
                  <a:pt x="14" y="5"/>
                  <a:pt x="14" y="5"/>
                  <a:pt x="14" y="5"/>
                </a:cubicBezTo>
                <a:cubicBezTo>
                  <a:pt x="14" y="5"/>
                  <a:pt x="14" y="5"/>
                  <a:pt x="14" y="5"/>
                </a:cubicBezTo>
                <a:cubicBezTo>
                  <a:pt x="14" y="14"/>
                  <a:pt x="14" y="14"/>
                  <a:pt x="14" y="14"/>
                </a:cubicBezTo>
                <a:cubicBezTo>
                  <a:pt x="14" y="16"/>
                  <a:pt x="14" y="16"/>
                  <a:pt x="14" y="16"/>
                </a:cubicBezTo>
                <a:cubicBezTo>
                  <a:pt x="14" y="16"/>
                  <a:pt x="14" y="16"/>
                  <a:pt x="14" y="16"/>
                </a:cubicBezTo>
                <a:cubicBezTo>
                  <a:pt x="14" y="19"/>
                  <a:pt x="14" y="19"/>
                  <a:pt x="14" y="19"/>
                </a:cubicBezTo>
                <a:cubicBezTo>
                  <a:pt x="14" y="19"/>
                  <a:pt x="14" y="19"/>
                  <a:pt x="14" y="19"/>
                </a:cubicBezTo>
                <a:cubicBezTo>
                  <a:pt x="14" y="19"/>
                  <a:pt x="14" y="19"/>
                  <a:pt x="14" y="19"/>
                </a:cubicBezTo>
                <a:cubicBezTo>
                  <a:pt x="14" y="19"/>
                  <a:pt x="14" y="19"/>
                  <a:pt x="14" y="19"/>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lose/>
                <a:moveTo>
                  <a:pt x="21" y="22"/>
                </a:moveTo>
                <a:cubicBezTo>
                  <a:pt x="31" y="22"/>
                  <a:pt x="31" y="22"/>
                  <a:pt x="31" y="22"/>
                </a:cubicBezTo>
                <a:cubicBezTo>
                  <a:pt x="32" y="22"/>
                  <a:pt x="33" y="21"/>
                  <a:pt x="33" y="19"/>
                </a:cubicBezTo>
                <a:cubicBezTo>
                  <a:pt x="33" y="3"/>
                  <a:pt x="33" y="3"/>
                  <a:pt x="33" y="3"/>
                </a:cubicBezTo>
                <a:cubicBezTo>
                  <a:pt x="33" y="1"/>
                  <a:pt x="32" y="0"/>
                  <a:pt x="31" y="0"/>
                </a:cubicBezTo>
                <a:cubicBezTo>
                  <a:pt x="21" y="0"/>
                  <a:pt x="21" y="0"/>
                  <a:pt x="21" y="0"/>
                </a:cubicBezTo>
                <a:cubicBezTo>
                  <a:pt x="21" y="2"/>
                  <a:pt x="21" y="2"/>
                  <a:pt x="21" y="2"/>
                </a:cubicBezTo>
                <a:cubicBezTo>
                  <a:pt x="31" y="2"/>
                  <a:pt x="31" y="2"/>
                  <a:pt x="31" y="2"/>
                </a:cubicBezTo>
                <a:cubicBezTo>
                  <a:pt x="31" y="2"/>
                  <a:pt x="32" y="3"/>
                  <a:pt x="32" y="3"/>
                </a:cubicBezTo>
                <a:cubicBezTo>
                  <a:pt x="32" y="7"/>
                  <a:pt x="32" y="11"/>
                  <a:pt x="32" y="15"/>
                </a:cubicBezTo>
                <a:cubicBezTo>
                  <a:pt x="32" y="16"/>
                  <a:pt x="31" y="16"/>
                  <a:pt x="31" y="16"/>
                </a:cubicBezTo>
                <a:cubicBezTo>
                  <a:pt x="21" y="16"/>
                  <a:pt x="21" y="16"/>
                  <a:pt x="21" y="16"/>
                </a:cubicBezTo>
                <a:cubicBezTo>
                  <a:pt x="21" y="19"/>
                  <a:pt x="21" y="19"/>
                  <a:pt x="21" y="19"/>
                </a:cubicBezTo>
                <a:cubicBezTo>
                  <a:pt x="31" y="19"/>
                  <a:pt x="31" y="19"/>
                  <a:pt x="31" y="19"/>
                </a:cubicBezTo>
                <a:cubicBezTo>
                  <a:pt x="32" y="19"/>
                  <a:pt x="32" y="19"/>
                  <a:pt x="32" y="19"/>
                </a:cubicBezTo>
                <a:cubicBezTo>
                  <a:pt x="32" y="19"/>
                  <a:pt x="32" y="19"/>
                  <a:pt x="32" y="19"/>
                </a:cubicBezTo>
                <a:cubicBezTo>
                  <a:pt x="32" y="19"/>
                  <a:pt x="32" y="19"/>
                  <a:pt x="31" y="19"/>
                </a:cubicBezTo>
                <a:cubicBezTo>
                  <a:pt x="21" y="19"/>
                  <a:pt x="21" y="19"/>
                  <a:pt x="21" y="19"/>
                </a:cubicBezTo>
                <a:cubicBezTo>
                  <a:pt x="21" y="20"/>
                  <a:pt x="21" y="20"/>
                  <a:pt x="21" y="20"/>
                </a:cubicBezTo>
                <a:cubicBezTo>
                  <a:pt x="31" y="20"/>
                  <a:pt x="31" y="20"/>
                  <a:pt x="31" y="20"/>
                </a:cubicBezTo>
                <a:cubicBezTo>
                  <a:pt x="32" y="20"/>
                  <a:pt x="32" y="20"/>
                  <a:pt x="32" y="21"/>
                </a:cubicBezTo>
                <a:cubicBezTo>
                  <a:pt x="32" y="21"/>
                  <a:pt x="32" y="21"/>
                  <a:pt x="32" y="21"/>
                </a:cubicBezTo>
                <a:cubicBezTo>
                  <a:pt x="32" y="21"/>
                  <a:pt x="32" y="21"/>
                  <a:pt x="31" y="21"/>
                </a:cubicBezTo>
                <a:cubicBezTo>
                  <a:pt x="21" y="21"/>
                  <a:pt x="21" y="21"/>
                  <a:pt x="21" y="21"/>
                </a:cubicBezTo>
                <a:cubicBezTo>
                  <a:pt x="21" y="22"/>
                  <a:pt x="21" y="22"/>
                  <a:pt x="21" y="22"/>
                </a:cubicBezTo>
                <a:close/>
                <a:moveTo>
                  <a:pt x="13" y="4"/>
                </a:moveTo>
                <a:cubicBezTo>
                  <a:pt x="13" y="6"/>
                  <a:pt x="13" y="6"/>
                  <a:pt x="13" y="6"/>
                </a:cubicBezTo>
                <a:cubicBezTo>
                  <a:pt x="13" y="7"/>
                  <a:pt x="12" y="8"/>
                  <a:pt x="12" y="9"/>
                </a:cubicBezTo>
                <a:cubicBezTo>
                  <a:pt x="12" y="10"/>
                  <a:pt x="13" y="11"/>
                  <a:pt x="13" y="12"/>
                </a:cubicBezTo>
                <a:cubicBezTo>
                  <a:pt x="13" y="15"/>
                  <a:pt x="13" y="15"/>
                  <a:pt x="13" y="15"/>
                </a:cubicBezTo>
                <a:cubicBezTo>
                  <a:pt x="12" y="14"/>
                  <a:pt x="11" y="12"/>
                  <a:pt x="11" y="9"/>
                </a:cubicBezTo>
                <a:cubicBezTo>
                  <a:pt x="11" y="7"/>
                  <a:pt x="12" y="5"/>
                  <a:pt x="13" y="4"/>
                </a:cubicBezTo>
                <a:close/>
                <a:moveTo>
                  <a:pt x="21" y="12"/>
                </a:moveTo>
                <a:cubicBezTo>
                  <a:pt x="21" y="11"/>
                  <a:pt x="21" y="10"/>
                  <a:pt x="21" y="9"/>
                </a:cubicBezTo>
                <a:cubicBezTo>
                  <a:pt x="21" y="8"/>
                  <a:pt x="21" y="7"/>
                  <a:pt x="21" y="6"/>
                </a:cubicBezTo>
                <a:cubicBezTo>
                  <a:pt x="21" y="4"/>
                  <a:pt x="21" y="4"/>
                  <a:pt x="21" y="4"/>
                </a:cubicBezTo>
                <a:cubicBezTo>
                  <a:pt x="22" y="5"/>
                  <a:pt x="23" y="7"/>
                  <a:pt x="23" y="9"/>
                </a:cubicBezTo>
                <a:cubicBezTo>
                  <a:pt x="23" y="12"/>
                  <a:pt x="22" y="14"/>
                  <a:pt x="21" y="15"/>
                </a:cubicBezTo>
                <a:cubicBezTo>
                  <a:pt x="21" y="12"/>
                  <a:pt x="21" y="12"/>
                  <a:pt x="21" y="12"/>
                </a:cubicBezTo>
                <a:close/>
                <a:moveTo>
                  <a:pt x="29" y="8"/>
                </a:moveTo>
                <a:cubicBezTo>
                  <a:pt x="30" y="8"/>
                  <a:pt x="30" y="9"/>
                  <a:pt x="30" y="9"/>
                </a:cubicBezTo>
                <a:cubicBezTo>
                  <a:pt x="30" y="10"/>
                  <a:pt x="30" y="11"/>
                  <a:pt x="29" y="11"/>
                </a:cubicBezTo>
                <a:cubicBezTo>
                  <a:pt x="28" y="11"/>
                  <a:pt x="28" y="10"/>
                  <a:pt x="28" y="9"/>
                </a:cubicBezTo>
                <a:cubicBezTo>
                  <a:pt x="28" y="9"/>
                  <a:pt x="28" y="8"/>
                  <a:pt x="29" y="8"/>
                </a:cubicBezTo>
                <a:close/>
                <a:moveTo>
                  <a:pt x="27" y="15"/>
                </a:moveTo>
                <a:cubicBezTo>
                  <a:pt x="31" y="15"/>
                  <a:pt x="31" y="15"/>
                  <a:pt x="31" y="15"/>
                </a:cubicBezTo>
                <a:cubicBezTo>
                  <a:pt x="31" y="15"/>
                  <a:pt x="31" y="15"/>
                  <a:pt x="31" y="15"/>
                </a:cubicBezTo>
                <a:cubicBezTo>
                  <a:pt x="31" y="15"/>
                  <a:pt x="31" y="15"/>
                  <a:pt x="31" y="15"/>
                </a:cubicBezTo>
                <a:cubicBezTo>
                  <a:pt x="31" y="16"/>
                  <a:pt x="31" y="16"/>
                  <a:pt x="31" y="16"/>
                </a:cubicBezTo>
                <a:cubicBezTo>
                  <a:pt x="27" y="16"/>
                  <a:pt x="27" y="16"/>
                  <a:pt x="27" y="16"/>
                </a:cubicBezTo>
                <a:cubicBezTo>
                  <a:pt x="27" y="16"/>
                  <a:pt x="27" y="16"/>
                  <a:pt x="27" y="15"/>
                </a:cubicBezTo>
                <a:cubicBezTo>
                  <a:pt x="27" y="15"/>
                  <a:pt x="27" y="15"/>
                  <a:pt x="27" y="15"/>
                </a:cubicBezTo>
                <a:cubicBezTo>
                  <a:pt x="27" y="15"/>
                  <a:pt x="27" y="15"/>
                  <a:pt x="27" y="15"/>
                </a:cubicBezTo>
                <a:close/>
                <a:moveTo>
                  <a:pt x="27" y="3"/>
                </a:moveTo>
                <a:cubicBezTo>
                  <a:pt x="31" y="3"/>
                  <a:pt x="31" y="3"/>
                  <a:pt x="31" y="3"/>
                </a:cubicBezTo>
                <a:cubicBezTo>
                  <a:pt x="31" y="3"/>
                  <a:pt x="31" y="3"/>
                  <a:pt x="31" y="3"/>
                </a:cubicBezTo>
                <a:cubicBezTo>
                  <a:pt x="31" y="4"/>
                  <a:pt x="31" y="4"/>
                  <a:pt x="31" y="4"/>
                </a:cubicBezTo>
                <a:cubicBezTo>
                  <a:pt x="31" y="4"/>
                  <a:pt x="31" y="4"/>
                  <a:pt x="31" y="4"/>
                </a:cubicBezTo>
                <a:cubicBezTo>
                  <a:pt x="27" y="4"/>
                  <a:pt x="27" y="4"/>
                  <a:pt x="27" y="4"/>
                </a:cubicBezTo>
                <a:cubicBezTo>
                  <a:pt x="27" y="4"/>
                  <a:pt x="27" y="4"/>
                  <a:pt x="27" y="4"/>
                </a:cubicBezTo>
                <a:cubicBezTo>
                  <a:pt x="27" y="3"/>
                  <a:pt x="27" y="3"/>
                  <a:pt x="27" y="3"/>
                </a:cubicBezTo>
                <a:cubicBezTo>
                  <a:pt x="27" y="3"/>
                  <a:pt x="27" y="3"/>
                  <a:pt x="27" y="3"/>
                </a:cubicBezTo>
                <a:close/>
                <a:moveTo>
                  <a:pt x="14" y="14"/>
                </a:moveTo>
                <a:cubicBezTo>
                  <a:pt x="14" y="14"/>
                  <a:pt x="14" y="14"/>
                  <a:pt x="14" y="14"/>
                </a:cubicBezTo>
                <a:close/>
                <a:moveTo>
                  <a:pt x="5" y="8"/>
                </a:moveTo>
                <a:cubicBezTo>
                  <a:pt x="5" y="8"/>
                  <a:pt x="6" y="9"/>
                  <a:pt x="6" y="9"/>
                </a:cubicBezTo>
                <a:cubicBezTo>
                  <a:pt x="6" y="10"/>
                  <a:pt x="5" y="11"/>
                  <a:pt x="5" y="11"/>
                </a:cubicBezTo>
                <a:cubicBezTo>
                  <a:pt x="4" y="11"/>
                  <a:pt x="3" y="10"/>
                  <a:pt x="3" y="9"/>
                </a:cubicBezTo>
                <a:cubicBezTo>
                  <a:pt x="3" y="9"/>
                  <a:pt x="4" y="8"/>
                  <a:pt x="5" y="8"/>
                </a:cubicBezTo>
                <a:close/>
                <a:moveTo>
                  <a:pt x="7" y="15"/>
                </a:moveTo>
                <a:cubicBezTo>
                  <a:pt x="7" y="15"/>
                  <a:pt x="7" y="15"/>
                  <a:pt x="7" y="15"/>
                </a:cubicBezTo>
                <a:cubicBezTo>
                  <a:pt x="7" y="15"/>
                  <a:pt x="7" y="15"/>
                  <a:pt x="7" y="15"/>
                </a:cubicBezTo>
                <a:cubicBezTo>
                  <a:pt x="7" y="16"/>
                  <a:pt x="7" y="16"/>
                  <a:pt x="7" y="16"/>
                </a:cubicBezTo>
                <a:cubicBezTo>
                  <a:pt x="3" y="16"/>
                  <a:pt x="3" y="16"/>
                  <a:pt x="3" y="16"/>
                </a:cubicBezTo>
                <a:cubicBezTo>
                  <a:pt x="3" y="16"/>
                  <a:pt x="3" y="16"/>
                  <a:pt x="3" y="15"/>
                </a:cubicBezTo>
                <a:cubicBezTo>
                  <a:pt x="3" y="15"/>
                  <a:pt x="3" y="15"/>
                  <a:pt x="3" y="15"/>
                </a:cubicBezTo>
                <a:cubicBezTo>
                  <a:pt x="3" y="15"/>
                  <a:pt x="3" y="15"/>
                  <a:pt x="3" y="15"/>
                </a:cubicBezTo>
                <a:cubicBezTo>
                  <a:pt x="7" y="15"/>
                  <a:pt x="7" y="15"/>
                  <a:pt x="7" y="15"/>
                </a:cubicBezTo>
                <a:close/>
                <a:moveTo>
                  <a:pt x="7" y="3"/>
                </a:moveTo>
                <a:cubicBezTo>
                  <a:pt x="7" y="3"/>
                  <a:pt x="7" y="3"/>
                  <a:pt x="7" y="3"/>
                </a:cubicBezTo>
                <a:cubicBezTo>
                  <a:pt x="7" y="4"/>
                  <a:pt x="7" y="4"/>
                  <a:pt x="7" y="4"/>
                </a:cubicBezTo>
                <a:cubicBezTo>
                  <a:pt x="7" y="4"/>
                  <a:pt x="7" y="4"/>
                  <a:pt x="7" y="4"/>
                </a:cubicBezTo>
                <a:cubicBezTo>
                  <a:pt x="3" y="4"/>
                  <a:pt x="3" y="4"/>
                  <a:pt x="3" y="4"/>
                </a:cubicBezTo>
                <a:cubicBezTo>
                  <a:pt x="3" y="4"/>
                  <a:pt x="3" y="4"/>
                  <a:pt x="3" y="4"/>
                </a:cubicBezTo>
                <a:cubicBezTo>
                  <a:pt x="3" y="3"/>
                  <a:pt x="3" y="3"/>
                  <a:pt x="3" y="3"/>
                </a:cubicBezTo>
                <a:cubicBezTo>
                  <a:pt x="3" y="3"/>
                  <a:pt x="3" y="3"/>
                  <a:pt x="3" y="3"/>
                </a:cubicBezTo>
                <a:lnTo>
                  <a:pt x="7"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9" name="Freeform 235"/>
          <p:cNvSpPr>
            <a:spLocks noEditPoints="1"/>
          </p:cNvSpPr>
          <p:nvPr/>
        </p:nvSpPr>
        <p:spPr bwMode="auto">
          <a:xfrm>
            <a:off x="6851806" y="3753120"/>
            <a:ext cx="327571" cy="325761"/>
          </a:xfrm>
          <a:custGeom>
            <a:avLst/>
            <a:gdLst>
              <a:gd name="T0" fmla="*/ 21 w 34"/>
              <a:gd name="T1" fmla="*/ 26 h 34"/>
              <a:gd name="T2" fmla="*/ 21 w 34"/>
              <a:gd name="T3" fmla="*/ 20 h 34"/>
              <a:gd name="T4" fmla="*/ 31 w 34"/>
              <a:gd name="T5" fmla="*/ 19 h 34"/>
              <a:gd name="T6" fmla="*/ 34 w 34"/>
              <a:gd name="T7" fmla="*/ 24 h 34"/>
              <a:gd name="T8" fmla="*/ 31 w 34"/>
              <a:gd name="T9" fmla="*/ 20 h 34"/>
              <a:gd name="T10" fmla="*/ 22 w 34"/>
              <a:gd name="T11" fmla="*/ 20 h 34"/>
              <a:gd name="T12" fmla="*/ 29 w 34"/>
              <a:gd name="T13" fmla="*/ 32 h 34"/>
              <a:gd name="T14" fmla="*/ 27 w 34"/>
              <a:gd name="T15" fmla="*/ 29 h 34"/>
              <a:gd name="T16" fmla="*/ 23 w 34"/>
              <a:gd name="T17" fmla="*/ 32 h 34"/>
              <a:gd name="T18" fmla="*/ 23 w 34"/>
              <a:gd name="T19" fmla="*/ 30 h 34"/>
              <a:gd name="T20" fmla="*/ 24 w 34"/>
              <a:gd name="T21" fmla="*/ 29 h 34"/>
              <a:gd name="T22" fmla="*/ 23 w 34"/>
              <a:gd name="T23" fmla="*/ 27 h 34"/>
              <a:gd name="T24" fmla="*/ 24 w 34"/>
              <a:gd name="T25" fmla="*/ 26 h 34"/>
              <a:gd name="T26" fmla="*/ 23 w 34"/>
              <a:gd name="T27" fmla="*/ 21 h 34"/>
              <a:gd name="T28" fmla="*/ 24 w 34"/>
              <a:gd name="T29" fmla="*/ 23 h 34"/>
              <a:gd name="T30" fmla="*/ 17 w 34"/>
              <a:gd name="T31" fmla="*/ 12 h 34"/>
              <a:gd name="T32" fmla="*/ 11 w 34"/>
              <a:gd name="T33" fmla="*/ 11 h 34"/>
              <a:gd name="T34" fmla="*/ 12 w 34"/>
              <a:gd name="T35" fmla="*/ 15 h 34"/>
              <a:gd name="T36" fmla="*/ 10 w 34"/>
              <a:gd name="T37" fmla="*/ 15 h 34"/>
              <a:gd name="T38" fmla="*/ 8 w 34"/>
              <a:gd name="T39" fmla="*/ 13 h 34"/>
              <a:gd name="T40" fmla="*/ 10 w 34"/>
              <a:gd name="T41" fmla="*/ 14 h 34"/>
              <a:gd name="T42" fmla="*/ 8 w 34"/>
              <a:gd name="T43" fmla="*/ 10 h 34"/>
              <a:gd name="T44" fmla="*/ 11 w 34"/>
              <a:gd name="T45" fmla="*/ 8 h 34"/>
              <a:gd name="T46" fmla="*/ 12 w 34"/>
              <a:gd name="T47" fmla="*/ 10 h 34"/>
              <a:gd name="T48" fmla="*/ 10 w 34"/>
              <a:gd name="T49" fmla="*/ 10 h 34"/>
              <a:gd name="T50" fmla="*/ 10 w 34"/>
              <a:gd name="T51" fmla="*/ 10 h 34"/>
              <a:gd name="T52" fmla="*/ 12 w 34"/>
              <a:gd name="T53" fmla="*/ 12 h 34"/>
              <a:gd name="T54" fmla="*/ 11 w 34"/>
              <a:gd name="T55" fmla="*/ 12 h 34"/>
              <a:gd name="T56" fmla="*/ 11 w 34"/>
              <a:gd name="T57" fmla="*/ 7 h 34"/>
              <a:gd name="T58" fmla="*/ 14 w 34"/>
              <a:gd name="T59" fmla="*/ 16 h 34"/>
              <a:gd name="T60" fmla="*/ 11 w 34"/>
              <a:gd name="T61" fmla="*/ 6 h 34"/>
              <a:gd name="T62" fmla="*/ 3 w 34"/>
              <a:gd name="T63" fmla="*/ 4 h 34"/>
              <a:gd name="T64" fmla="*/ 3 w 34"/>
              <a:gd name="T65" fmla="*/ 19 h 34"/>
              <a:gd name="T66" fmla="*/ 31 w 34"/>
              <a:gd name="T67" fmla="*/ 17 h 34"/>
              <a:gd name="T68" fmla="*/ 21 w 34"/>
              <a:gd name="T69" fmla="*/ 17 h 34"/>
              <a:gd name="T70" fmla="*/ 30 w 34"/>
              <a:gd name="T71" fmla="*/ 7 h 34"/>
              <a:gd name="T72" fmla="*/ 30 w 34"/>
              <a:gd name="T73" fmla="*/ 4 h 34"/>
              <a:gd name="T74" fmla="*/ 21 w 34"/>
              <a:gd name="T75" fmla="*/ 13 h 34"/>
              <a:gd name="T76" fmla="*/ 27 w 34"/>
              <a:gd name="T77" fmla="*/ 11 h 34"/>
              <a:gd name="T78" fmla="*/ 24 w 34"/>
              <a:gd name="T79" fmla="*/ 13 h 34"/>
              <a:gd name="T80" fmla="*/ 31 w 34"/>
              <a:gd name="T81" fmla="*/ 11 h 34"/>
              <a:gd name="T82" fmla="*/ 28 w 34"/>
              <a:gd name="T83" fmla="*/ 11 h 34"/>
              <a:gd name="T84" fmla="*/ 24 w 34"/>
              <a:gd name="T85" fmla="*/ 10 h 34"/>
              <a:gd name="T86" fmla="*/ 21 w 34"/>
              <a:gd name="T87" fmla="*/ 8 h 34"/>
              <a:gd name="T88" fmla="*/ 27 w 34"/>
              <a:gd name="T89" fmla="*/ 10 h 34"/>
              <a:gd name="T90" fmla="*/ 27 w 34"/>
              <a:gd name="T91" fmla="*/ 8 h 34"/>
              <a:gd name="T92" fmla="*/ 28 w 34"/>
              <a:gd name="T93" fmla="*/ 10 h 34"/>
              <a:gd name="T94" fmla="*/ 24 w 34"/>
              <a:gd name="T95" fmla="*/ 4 h 34"/>
              <a:gd name="T96" fmla="*/ 21 w 34"/>
              <a:gd name="T97" fmla="*/ 7 h 34"/>
              <a:gd name="T98" fmla="*/ 27 w 34"/>
              <a:gd name="T99" fmla="*/ 5 h 34"/>
              <a:gd name="T100" fmla="*/ 24 w 34"/>
              <a:gd name="T101"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4">
                <a:moveTo>
                  <a:pt x="2" y="0"/>
                </a:moveTo>
                <a:cubicBezTo>
                  <a:pt x="1" y="0"/>
                  <a:pt x="0" y="1"/>
                  <a:pt x="0" y="2"/>
                </a:cubicBezTo>
                <a:cubicBezTo>
                  <a:pt x="0" y="11"/>
                  <a:pt x="0" y="15"/>
                  <a:pt x="0" y="24"/>
                </a:cubicBezTo>
                <a:cubicBezTo>
                  <a:pt x="0" y="25"/>
                  <a:pt x="1" y="26"/>
                  <a:pt x="2" y="26"/>
                </a:cubicBezTo>
                <a:cubicBezTo>
                  <a:pt x="21" y="26"/>
                  <a:pt x="21" y="26"/>
                  <a:pt x="21" y="26"/>
                </a:cubicBezTo>
                <a:cubicBezTo>
                  <a:pt x="21" y="24"/>
                  <a:pt x="21" y="24"/>
                  <a:pt x="21" y="24"/>
                </a:cubicBezTo>
                <a:cubicBezTo>
                  <a:pt x="7" y="24"/>
                  <a:pt x="7" y="24"/>
                  <a:pt x="7" y="24"/>
                </a:cubicBezTo>
                <a:cubicBezTo>
                  <a:pt x="7" y="23"/>
                  <a:pt x="7" y="23"/>
                  <a:pt x="7" y="23"/>
                </a:cubicBezTo>
                <a:cubicBezTo>
                  <a:pt x="21" y="23"/>
                  <a:pt x="21" y="23"/>
                  <a:pt x="21" y="23"/>
                </a:cubicBezTo>
                <a:cubicBezTo>
                  <a:pt x="21" y="20"/>
                  <a:pt x="21" y="20"/>
                  <a:pt x="21" y="20"/>
                </a:cubicBezTo>
                <a:cubicBezTo>
                  <a:pt x="21" y="20"/>
                  <a:pt x="21" y="19"/>
                  <a:pt x="21" y="19"/>
                </a:cubicBezTo>
                <a:cubicBezTo>
                  <a:pt x="21" y="19"/>
                  <a:pt x="21" y="19"/>
                  <a:pt x="21" y="19"/>
                </a:cubicBezTo>
                <a:cubicBezTo>
                  <a:pt x="22" y="19"/>
                  <a:pt x="22" y="18"/>
                  <a:pt x="23" y="18"/>
                </a:cubicBezTo>
                <a:cubicBezTo>
                  <a:pt x="29" y="18"/>
                  <a:pt x="29" y="18"/>
                  <a:pt x="29" y="18"/>
                </a:cubicBezTo>
                <a:cubicBezTo>
                  <a:pt x="30" y="18"/>
                  <a:pt x="31" y="19"/>
                  <a:pt x="31" y="19"/>
                </a:cubicBezTo>
                <a:cubicBezTo>
                  <a:pt x="31" y="19"/>
                  <a:pt x="31" y="19"/>
                  <a:pt x="31" y="19"/>
                </a:cubicBezTo>
                <a:cubicBezTo>
                  <a:pt x="31" y="19"/>
                  <a:pt x="32" y="20"/>
                  <a:pt x="32" y="20"/>
                </a:cubicBezTo>
                <a:cubicBezTo>
                  <a:pt x="32" y="20"/>
                  <a:pt x="32" y="20"/>
                  <a:pt x="32" y="20"/>
                </a:cubicBezTo>
                <a:cubicBezTo>
                  <a:pt x="32" y="26"/>
                  <a:pt x="32" y="26"/>
                  <a:pt x="32" y="26"/>
                </a:cubicBezTo>
                <a:cubicBezTo>
                  <a:pt x="33" y="26"/>
                  <a:pt x="34" y="25"/>
                  <a:pt x="34" y="24"/>
                </a:cubicBezTo>
                <a:cubicBezTo>
                  <a:pt x="34" y="15"/>
                  <a:pt x="34" y="11"/>
                  <a:pt x="34" y="2"/>
                </a:cubicBezTo>
                <a:cubicBezTo>
                  <a:pt x="34" y="1"/>
                  <a:pt x="32" y="0"/>
                  <a:pt x="31" y="0"/>
                </a:cubicBezTo>
                <a:cubicBezTo>
                  <a:pt x="30" y="0"/>
                  <a:pt x="30" y="0"/>
                  <a:pt x="30" y="0"/>
                </a:cubicBezTo>
                <a:cubicBezTo>
                  <a:pt x="2" y="0"/>
                  <a:pt x="2" y="0"/>
                  <a:pt x="2" y="0"/>
                </a:cubicBezTo>
                <a:close/>
                <a:moveTo>
                  <a:pt x="31" y="20"/>
                </a:moveTo>
                <a:cubicBezTo>
                  <a:pt x="31" y="33"/>
                  <a:pt x="31" y="33"/>
                  <a:pt x="31" y="33"/>
                </a:cubicBezTo>
                <a:cubicBezTo>
                  <a:pt x="31" y="33"/>
                  <a:pt x="30" y="34"/>
                  <a:pt x="29" y="34"/>
                </a:cubicBezTo>
                <a:cubicBezTo>
                  <a:pt x="23" y="34"/>
                  <a:pt x="23" y="34"/>
                  <a:pt x="23" y="34"/>
                </a:cubicBezTo>
                <a:cubicBezTo>
                  <a:pt x="22" y="34"/>
                  <a:pt x="22" y="33"/>
                  <a:pt x="22" y="33"/>
                </a:cubicBezTo>
                <a:cubicBezTo>
                  <a:pt x="22" y="20"/>
                  <a:pt x="22" y="20"/>
                  <a:pt x="22" y="20"/>
                </a:cubicBezTo>
                <a:cubicBezTo>
                  <a:pt x="22" y="20"/>
                  <a:pt x="22" y="19"/>
                  <a:pt x="23" y="19"/>
                </a:cubicBezTo>
                <a:cubicBezTo>
                  <a:pt x="29" y="19"/>
                  <a:pt x="29" y="19"/>
                  <a:pt x="29" y="19"/>
                </a:cubicBezTo>
                <a:cubicBezTo>
                  <a:pt x="30" y="19"/>
                  <a:pt x="31" y="20"/>
                  <a:pt x="31" y="20"/>
                </a:cubicBezTo>
                <a:close/>
                <a:moveTo>
                  <a:pt x="27" y="32"/>
                </a:moveTo>
                <a:cubicBezTo>
                  <a:pt x="28" y="32"/>
                  <a:pt x="28" y="32"/>
                  <a:pt x="29" y="32"/>
                </a:cubicBezTo>
                <a:cubicBezTo>
                  <a:pt x="29" y="32"/>
                  <a:pt x="29" y="32"/>
                  <a:pt x="29" y="32"/>
                </a:cubicBezTo>
                <a:cubicBezTo>
                  <a:pt x="29" y="31"/>
                  <a:pt x="29" y="30"/>
                  <a:pt x="29" y="29"/>
                </a:cubicBezTo>
                <a:cubicBezTo>
                  <a:pt x="29" y="29"/>
                  <a:pt x="29" y="29"/>
                  <a:pt x="29" y="29"/>
                </a:cubicBezTo>
                <a:cubicBezTo>
                  <a:pt x="28" y="29"/>
                  <a:pt x="28" y="29"/>
                  <a:pt x="27" y="29"/>
                </a:cubicBezTo>
                <a:cubicBezTo>
                  <a:pt x="27" y="29"/>
                  <a:pt x="27" y="29"/>
                  <a:pt x="27" y="29"/>
                </a:cubicBezTo>
                <a:cubicBezTo>
                  <a:pt x="27" y="30"/>
                  <a:pt x="27" y="31"/>
                  <a:pt x="27" y="32"/>
                </a:cubicBezTo>
                <a:cubicBezTo>
                  <a:pt x="27" y="32"/>
                  <a:pt x="27" y="32"/>
                  <a:pt x="27" y="32"/>
                </a:cubicBezTo>
                <a:close/>
                <a:moveTo>
                  <a:pt x="23" y="30"/>
                </a:moveTo>
                <a:cubicBezTo>
                  <a:pt x="23" y="32"/>
                  <a:pt x="23" y="32"/>
                  <a:pt x="23" y="32"/>
                </a:cubicBezTo>
                <a:cubicBezTo>
                  <a:pt x="23" y="32"/>
                  <a:pt x="23" y="32"/>
                  <a:pt x="23" y="32"/>
                </a:cubicBezTo>
                <a:cubicBezTo>
                  <a:pt x="24" y="32"/>
                  <a:pt x="24" y="32"/>
                  <a:pt x="24" y="32"/>
                </a:cubicBezTo>
                <a:cubicBezTo>
                  <a:pt x="24" y="32"/>
                  <a:pt x="24" y="32"/>
                  <a:pt x="24" y="32"/>
                </a:cubicBezTo>
                <a:cubicBezTo>
                  <a:pt x="24" y="30"/>
                  <a:pt x="24" y="30"/>
                  <a:pt x="24" y="30"/>
                </a:cubicBezTo>
                <a:cubicBezTo>
                  <a:pt x="24" y="30"/>
                  <a:pt x="24" y="30"/>
                  <a:pt x="24" y="30"/>
                </a:cubicBezTo>
                <a:cubicBezTo>
                  <a:pt x="23" y="30"/>
                  <a:pt x="23" y="30"/>
                  <a:pt x="23" y="30"/>
                </a:cubicBezTo>
                <a:cubicBezTo>
                  <a:pt x="23" y="30"/>
                  <a:pt x="23" y="30"/>
                  <a:pt x="23" y="30"/>
                </a:cubicBezTo>
                <a:close/>
                <a:moveTo>
                  <a:pt x="23" y="27"/>
                </a:moveTo>
                <a:cubicBezTo>
                  <a:pt x="23" y="29"/>
                  <a:pt x="23" y="29"/>
                  <a:pt x="23" y="29"/>
                </a:cubicBezTo>
                <a:cubicBezTo>
                  <a:pt x="23" y="29"/>
                  <a:pt x="23" y="29"/>
                  <a:pt x="23" y="29"/>
                </a:cubicBezTo>
                <a:cubicBezTo>
                  <a:pt x="24" y="29"/>
                  <a:pt x="24" y="29"/>
                  <a:pt x="24" y="29"/>
                </a:cubicBezTo>
                <a:cubicBezTo>
                  <a:pt x="24" y="29"/>
                  <a:pt x="24" y="29"/>
                  <a:pt x="24" y="29"/>
                </a:cubicBezTo>
                <a:cubicBezTo>
                  <a:pt x="24" y="27"/>
                  <a:pt x="24" y="27"/>
                  <a:pt x="24" y="27"/>
                </a:cubicBezTo>
                <a:cubicBezTo>
                  <a:pt x="24" y="27"/>
                  <a:pt x="24" y="27"/>
                  <a:pt x="24" y="27"/>
                </a:cubicBezTo>
                <a:cubicBezTo>
                  <a:pt x="23" y="27"/>
                  <a:pt x="23" y="27"/>
                  <a:pt x="23" y="27"/>
                </a:cubicBezTo>
                <a:cubicBezTo>
                  <a:pt x="23" y="27"/>
                  <a:pt x="23" y="27"/>
                  <a:pt x="23" y="27"/>
                </a:cubicBezTo>
                <a:close/>
                <a:moveTo>
                  <a:pt x="23" y="24"/>
                </a:moveTo>
                <a:cubicBezTo>
                  <a:pt x="23" y="24"/>
                  <a:pt x="23" y="24"/>
                  <a:pt x="23" y="24"/>
                </a:cubicBezTo>
                <a:cubicBezTo>
                  <a:pt x="24" y="24"/>
                  <a:pt x="24" y="24"/>
                  <a:pt x="24" y="24"/>
                </a:cubicBezTo>
                <a:cubicBezTo>
                  <a:pt x="24" y="24"/>
                  <a:pt x="24" y="24"/>
                  <a:pt x="24" y="24"/>
                </a:cubicBezTo>
                <a:cubicBezTo>
                  <a:pt x="24" y="26"/>
                  <a:pt x="24" y="26"/>
                  <a:pt x="24" y="26"/>
                </a:cubicBezTo>
                <a:cubicBezTo>
                  <a:pt x="24" y="26"/>
                  <a:pt x="24" y="26"/>
                  <a:pt x="24" y="26"/>
                </a:cubicBezTo>
                <a:cubicBezTo>
                  <a:pt x="23" y="26"/>
                  <a:pt x="23" y="26"/>
                  <a:pt x="23" y="26"/>
                </a:cubicBezTo>
                <a:cubicBezTo>
                  <a:pt x="23" y="26"/>
                  <a:pt x="23" y="26"/>
                  <a:pt x="23" y="26"/>
                </a:cubicBezTo>
                <a:cubicBezTo>
                  <a:pt x="23" y="24"/>
                  <a:pt x="23" y="24"/>
                  <a:pt x="23" y="24"/>
                </a:cubicBezTo>
                <a:close/>
                <a:moveTo>
                  <a:pt x="23" y="21"/>
                </a:moveTo>
                <a:cubicBezTo>
                  <a:pt x="23" y="21"/>
                  <a:pt x="23" y="21"/>
                  <a:pt x="23" y="21"/>
                </a:cubicBezTo>
                <a:cubicBezTo>
                  <a:pt x="24" y="21"/>
                  <a:pt x="24" y="21"/>
                  <a:pt x="24" y="21"/>
                </a:cubicBezTo>
                <a:cubicBezTo>
                  <a:pt x="24" y="21"/>
                  <a:pt x="24" y="21"/>
                  <a:pt x="24" y="21"/>
                </a:cubicBezTo>
                <a:cubicBezTo>
                  <a:pt x="24" y="23"/>
                  <a:pt x="24" y="23"/>
                  <a:pt x="24" y="23"/>
                </a:cubicBezTo>
                <a:cubicBezTo>
                  <a:pt x="24" y="23"/>
                  <a:pt x="24" y="23"/>
                  <a:pt x="24" y="23"/>
                </a:cubicBezTo>
                <a:cubicBezTo>
                  <a:pt x="23" y="23"/>
                  <a:pt x="23" y="23"/>
                  <a:pt x="23" y="23"/>
                </a:cubicBezTo>
                <a:cubicBezTo>
                  <a:pt x="23" y="23"/>
                  <a:pt x="23" y="23"/>
                  <a:pt x="23" y="23"/>
                </a:cubicBezTo>
                <a:cubicBezTo>
                  <a:pt x="23" y="21"/>
                  <a:pt x="23" y="21"/>
                  <a:pt x="23" y="21"/>
                </a:cubicBezTo>
                <a:close/>
                <a:moveTo>
                  <a:pt x="11" y="5"/>
                </a:moveTo>
                <a:cubicBezTo>
                  <a:pt x="14" y="5"/>
                  <a:pt x="17" y="8"/>
                  <a:pt x="17" y="12"/>
                </a:cubicBezTo>
                <a:cubicBezTo>
                  <a:pt x="17" y="15"/>
                  <a:pt x="14" y="18"/>
                  <a:pt x="11" y="18"/>
                </a:cubicBezTo>
                <a:cubicBezTo>
                  <a:pt x="7" y="18"/>
                  <a:pt x="4" y="15"/>
                  <a:pt x="4" y="12"/>
                </a:cubicBezTo>
                <a:cubicBezTo>
                  <a:pt x="4" y="8"/>
                  <a:pt x="7" y="5"/>
                  <a:pt x="11" y="5"/>
                </a:cubicBezTo>
                <a:close/>
                <a:moveTo>
                  <a:pt x="11" y="10"/>
                </a:moveTo>
                <a:cubicBezTo>
                  <a:pt x="11" y="11"/>
                  <a:pt x="11" y="11"/>
                  <a:pt x="11" y="11"/>
                </a:cubicBezTo>
                <a:cubicBezTo>
                  <a:pt x="11" y="11"/>
                  <a:pt x="12" y="11"/>
                  <a:pt x="12" y="11"/>
                </a:cubicBezTo>
                <a:cubicBezTo>
                  <a:pt x="13" y="11"/>
                  <a:pt x="13" y="12"/>
                  <a:pt x="13" y="12"/>
                </a:cubicBezTo>
                <a:cubicBezTo>
                  <a:pt x="13" y="12"/>
                  <a:pt x="13" y="12"/>
                  <a:pt x="13" y="13"/>
                </a:cubicBezTo>
                <a:cubicBezTo>
                  <a:pt x="13" y="13"/>
                  <a:pt x="13" y="14"/>
                  <a:pt x="13" y="14"/>
                </a:cubicBezTo>
                <a:cubicBezTo>
                  <a:pt x="13" y="14"/>
                  <a:pt x="13" y="15"/>
                  <a:pt x="12" y="15"/>
                </a:cubicBezTo>
                <a:cubicBezTo>
                  <a:pt x="12" y="15"/>
                  <a:pt x="12" y="15"/>
                  <a:pt x="11" y="15"/>
                </a:cubicBezTo>
                <a:cubicBezTo>
                  <a:pt x="11" y="15"/>
                  <a:pt x="11" y="15"/>
                  <a:pt x="11" y="15"/>
                </a:cubicBezTo>
                <a:cubicBezTo>
                  <a:pt x="11" y="16"/>
                  <a:pt x="11" y="16"/>
                  <a:pt x="11" y="16"/>
                </a:cubicBezTo>
                <a:cubicBezTo>
                  <a:pt x="10" y="16"/>
                  <a:pt x="10" y="16"/>
                  <a:pt x="10" y="16"/>
                </a:cubicBezTo>
                <a:cubicBezTo>
                  <a:pt x="10" y="15"/>
                  <a:pt x="10" y="15"/>
                  <a:pt x="10" y="15"/>
                </a:cubicBezTo>
                <a:cubicBezTo>
                  <a:pt x="10" y="15"/>
                  <a:pt x="10" y="15"/>
                  <a:pt x="9" y="15"/>
                </a:cubicBezTo>
                <a:cubicBezTo>
                  <a:pt x="9" y="15"/>
                  <a:pt x="9" y="15"/>
                  <a:pt x="9" y="15"/>
                </a:cubicBezTo>
                <a:cubicBezTo>
                  <a:pt x="8" y="14"/>
                  <a:pt x="8" y="14"/>
                  <a:pt x="8" y="14"/>
                </a:cubicBezTo>
                <a:cubicBezTo>
                  <a:pt x="8" y="14"/>
                  <a:pt x="8" y="13"/>
                  <a:pt x="8" y="13"/>
                </a:cubicBezTo>
                <a:cubicBezTo>
                  <a:pt x="8" y="13"/>
                  <a:pt x="8" y="13"/>
                  <a:pt x="8" y="13"/>
                </a:cubicBezTo>
                <a:cubicBezTo>
                  <a:pt x="9" y="13"/>
                  <a:pt x="9" y="13"/>
                  <a:pt x="9" y="13"/>
                </a:cubicBezTo>
                <a:cubicBezTo>
                  <a:pt x="9" y="13"/>
                  <a:pt x="9" y="13"/>
                  <a:pt x="9" y="13"/>
                </a:cubicBezTo>
                <a:cubicBezTo>
                  <a:pt x="9" y="14"/>
                  <a:pt x="9" y="14"/>
                  <a:pt x="9" y="14"/>
                </a:cubicBezTo>
                <a:cubicBezTo>
                  <a:pt x="9" y="14"/>
                  <a:pt x="9" y="14"/>
                  <a:pt x="10" y="14"/>
                </a:cubicBezTo>
                <a:cubicBezTo>
                  <a:pt x="10" y="14"/>
                  <a:pt x="10" y="14"/>
                  <a:pt x="10" y="14"/>
                </a:cubicBezTo>
                <a:cubicBezTo>
                  <a:pt x="10" y="12"/>
                  <a:pt x="10" y="12"/>
                  <a:pt x="10" y="12"/>
                </a:cubicBezTo>
                <a:cubicBezTo>
                  <a:pt x="10" y="12"/>
                  <a:pt x="9" y="12"/>
                  <a:pt x="9" y="12"/>
                </a:cubicBezTo>
                <a:cubicBezTo>
                  <a:pt x="9" y="12"/>
                  <a:pt x="9" y="12"/>
                  <a:pt x="9" y="12"/>
                </a:cubicBezTo>
                <a:cubicBezTo>
                  <a:pt x="8" y="12"/>
                  <a:pt x="8" y="11"/>
                  <a:pt x="8" y="11"/>
                </a:cubicBezTo>
                <a:cubicBezTo>
                  <a:pt x="8" y="11"/>
                  <a:pt x="8" y="11"/>
                  <a:pt x="8" y="10"/>
                </a:cubicBezTo>
                <a:cubicBezTo>
                  <a:pt x="8" y="10"/>
                  <a:pt x="8" y="9"/>
                  <a:pt x="8" y="9"/>
                </a:cubicBezTo>
                <a:cubicBezTo>
                  <a:pt x="8" y="9"/>
                  <a:pt x="9" y="9"/>
                  <a:pt x="9" y="9"/>
                </a:cubicBezTo>
                <a:cubicBezTo>
                  <a:pt x="9" y="9"/>
                  <a:pt x="10" y="9"/>
                  <a:pt x="10" y="9"/>
                </a:cubicBezTo>
                <a:cubicBezTo>
                  <a:pt x="10" y="8"/>
                  <a:pt x="10" y="8"/>
                  <a:pt x="10" y="8"/>
                </a:cubicBezTo>
                <a:cubicBezTo>
                  <a:pt x="11" y="8"/>
                  <a:pt x="11" y="8"/>
                  <a:pt x="11" y="8"/>
                </a:cubicBezTo>
                <a:cubicBezTo>
                  <a:pt x="11" y="9"/>
                  <a:pt x="11" y="9"/>
                  <a:pt x="11" y="9"/>
                </a:cubicBezTo>
                <a:cubicBezTo>
                  <a:pt x="11" y="9"/>
                  <a:pt x="12" y="9"/>
                  <a:pt x="12" y="9"/>
                </a:cubicBezTo>
                <a:cubicBezTo>
                  <a:pt x="12" y="9"/>
                  <a:pt x="13" y="9"/>
                  <a:pt x="13" y="9"/>
                </a:cubicBezTo>
                <a:cubicBezTo>
                  <a:pt x="13" y="10"/>
                  <a:pt x="13" y="10"/>
                  <a:pt x="13" y="10"/>
                </a:cubicBezTo>
                <a:cubicBezTo>
                  <a:pt x="12" y="10"/>
                  <a:pt x="12" y="10"/>
                  <a:pt x="12" y="10"/>
                </a:cubicBezTo>
                <a:cubicBezTo>
                  <a:pt x="12" y="10"/>
                  <a:pt x="12" y="10"/>
                  <a:pt x="12" y="10"/>
                </a:cubicBezTo>
                <a:cubicBezTo>
                  <a:pt x="12" y="10"/>
                  <a:pt x="12" y="10"/>
                  <a:pt x="12" y="10"/>
                </a:cubicBezTo>
                <a:cubicBezTo>
                  <a:pt x="12" y="10"/>
                  <a:pt x="12" y="10"/>
                  <a:pt x="11" y="10"/>
                </a:cubicBezTo>
                <a:cubicBezTo>
                  <a:pt x="11" y="10"/>
                  <a:pt x="11" y="10"/>
                  <a:pt x="11" y="10"/>
                </a:cubicBezTo>
                <a:close/>
                <a:moveTo>
                  <a:pt x="10" y="10"/>
                </a:moveTo>
                <a:cubicBezTo>
                  <a:pt x="10" y="11"/>
                  <a:pt x="10" y="11"/>
                  <a:pt x="10" y="11"/>
                </a:cubicBezTo>
                <a:cubicBezTo>
                  <a:pt x="10" y="11"/>
                  <a:pt x="10" y="11"/>
                  <a:pt x="9" y="11"/>
                </a:cubicBezTo>
                <a:cubicBezTo>
                  <a:pt x="9" y="11"/>
                  <a:pt x="9" y="11"/>
                  <a:pt x="9" y="10"/>
                </a:cubicBezTo>
                <a:cubicBezTo>
                  <a:pt x="9" y="10"/>
                  <a:pt x="9" y="10"/>
                  <a:pt x="9" y="10"/>
                </a:cubicBezTo>
                <a:cubicBezTo>
                  <a:pt x="9" y="10"/>
                  <a:pt x="9" y="10"/>
                  <a:pt x="10" y="10"/>
                </a:cubicBezTo>
                <a:cubicBezTo>
                  <a:pt x="10" y="10"/>
                  <a:pt x="10" y="10"/>
                  <a:pt x="10" y="10"/>
                </a:cubicBezTo>
                <a:cubicBezTo>
                  <a:pt x="10" y="10"/>
                  <a:pt x="10" y="10"/>
                  <a:pt x="10" y="10"/>
                </a:cubicBezTo>
                <a:close/>
                <a:moveTo>
                  <a:pt x="11" y="12"/>
                </a:moveTo>
                <a:cubicBezTo>
                  <a:pt x="11" y="12"/>
                  <a:pt x="12" y="12"/>
                  <a:pt x="12" y="12"/>
                </a:cubicBezTo>
                <a:cubicBezTo>
                  <a:pt x="12" y="12"/>
                  <a:pt x="12" y="12"/>
                  <a:pt x="12" y="12"/>
                </a:cubicBezTo>
                <a:cubicBezTo>
                  <a:pt x="12" y="13"/>
                  <a:pt x="12" y="13"/>
                  <a:pt x="12" y="13"/>
                </a:cubicBezTo>
                <a:cubicBezTo>
                  <a:pt x="12" y="13"/>
                  <a:pt x="12" y="14"/>
                  <a:pt x="12" y="14"/>
                </a:cubicBezTo>
                <a:cubicBezTo>
                  <a:pt x="12" y="14"/>
                  <a:pt x="11" y="14"/>
                  <a:pt x="11" y="14"/>
                </a:cubicBezTo>
                <a:cubicBezTo>
                  <a:pt x="11" y="14"/>
                  <a:pt x="11" y="14"/>
                  <a:pt x="11" y="14"/>
                </a:cubicBezTo>
                <a:cubicBezTo>
                  <a:pt x="11" y="12"/>
                  <a:pt x="11" y="12"/>
                  <a:pt x="11" y="12"/>
                </a:cubicBezTo>
                <a:close/>
                <a:moveTo>
                  <a:pt x="11" y="16"/>
                </a:moveTo>
                <a:cubicBezTo>
                  <a:pt x="9" y="16"/>
                  <a:pt x="8" y="16"/>
                  <a:pt x="7" y="15"/>
                </a:cubicBezTo>
                <a:cubicBezTo>
                  <a:pt x="7" y="14"/>
                  <a:pt x="6" y="13"/>
                  <a:pt x="6" y="12"/>
                </a:cubicBezTo>
                <a:cubicBezTo>
                  <a:pt x="6" y="11"/>
                  <a:pt x="7" y="9"/>
                  <a:pt x="7" y="9"/>
                </a:cubicBezTo>
                <a:cubicBezTo>
                  <a:pt x="8" y="8"/>
                  <a:pt x="9" y="7"/>
                  <a:pt x="11" y="7"/>
                </a:cubicBezTo>
                <a:cubicBezTo>
                  <a:pt x="12" y="7"/>
                  <a:pt x="13" y="8"/>
                  <a:pt x="14" y="9"/>
                </a:cubicBezTo>
                <a:cubicBezTo>
                  <a:pt x="15" y="9"/>
                  <a:pt x="15" y="11"/>
                  <a:pt x="15" y="12"/>
                </a:cubicBezTo>
                <a:cubicBezTo>
                  <a:pt x="15" y="13"/>
                  <a:pt x="15" y="14"/>
                  <a:pt x="14" y="15"/>
                </a:cubicBezTo>
                <a:cubicBezTo>
                  <a:pt x="13" y="16"/>
                  <a:pt x="12" y="16"/>
                  <a:pt x="11" y="16"/>
                </a:cubicBezTo>
                <a:close/>
                <a:moveTo>
                  <a:pt x="14" y="16"/>
                </a:moveTo>
                <a:cubicBezTo>
                  <a:pt x="13" y="17"/>
                  <a:pt x="12" y="17"/>
                  <a:pt x="11" y="17"/>
                </a:cubicBezTo>
                <a:cubicBezTo>
                  <a:pt x="9" y="17"/>
                  <a:pt x="8" y="17"/>
                  <a:pt x="7" y="16"/>
                </a:cubicBezTo>
                <a:cubicBezTo>
                  <a:pt x="6" y="15"/>
                  <a:pt x="5" y="13"/>
                  <a:pt x="5" y="12"/>
                </a:cubicBezTo>
                <a:cubicBezTo>
                  <a:pt x="5" y="10"/>
                  <a:pt x="6" y="9"/>
                  <a:pt x="7" y="8"/>
                </a:cubicBezTo>
                <a:cubicBezTo>
                  <a:pt x="8" y="7"/>
                  <a:pt x="9" y="6"/>
                  <a:pt x="11" y="6"/>
                </a:cubicBezTo>
                <a:cubicBezTo>
                  <a:pt x="12" y="6"/>
                  <a:pt x="13" y="7"/>
                  <a:pt x="14" y="8"/>
                </a:cubicBezTo>
                <a:cubicBezTo>
                  <a:pt x="15" y="9"/>
                  <a:pt x="16" y="10"/>
                  <a:pt x="16" y="12"/>
                </a:cubicBezTo>
                <a:cubicBezTo>
                  <a:pt x="16" y="13"/>
                  <a:pt x="15" y="15"/>
                  <a:pt x="14" y="16"/>
                </a:cubicBezTo>
                <a:close/>
                <a:moveTo>
                  <a:pt x="3" y="5"/>
                </a:moveTo>
                <a:cubicBezTo>
                  <a:pt x="3" y="5"/>
                  <a:pt x="3" y="4"/>
                  <a:pt x="3" y="4"/>
                </a:cubicBezTo>
                <a:cubicBezTo>
                  <a:pt x="18" y="4"/>
                  <a:pt x="18" y="4"/>
                  <a:pt x="18" y="4"/>
                </a:cubicBezTo>
                <a:cubicBezTo>
                  <a:pt x="18" y="4"/>
                  <a:pt x="18" y="5"/>
                  <a:pt x="18" y="5"/>
                </a:cubicBezTo>
                <a:cubicBezTo>
                  <a:pt x="18" y="19"/>
                  <a:pt x="18" y="19"/>
                  <a:pt x="18" y="19"/>
                </a:cubicBezTo>
                <a:cubicBezTo>
                  <a:pt x="18" y="19"/>
                  <a:pt x="18" y="19"/>
                  <a:pt x="18" y="19"/>
                </a:cubicBezTo>
                <a:cubicBezTo>
                  <a:pt x="3" y="19"/>
                  <a:pt x="3" y="19"/>
                  <a:pt x="3" y="19"/>
                </a:cubicBezTo>
                <a:cubicBezTo>
                  <a:pt x="3" y="19"/>
                  <a:pt x="3" y="19"/>
                  <a:pt x="3" y="19"/>
                </a:cubicBezTo>
                <a:cubicBezTo>
                  <a:pt x="3" y="17"/>
                  <a:pt x="3" y="6"/>
                  <a:pt x="3" y="5"/>
                </a:cubicBezTo>
                <a:close/>
                <a:moveTo>
                  <a:pt x="21" y="15"/>
                </a:moveTo>
                <a:cubicBezTo>
                  <a:pt x="31" y="15"/>
                  <a:pt x="31" y="15"/>
                  <a:pt x="31" y="15"/>
                </a:cubicBezTo>
                <a:cubicBezTo>
                  <a:pt x="31" y="17"/>
                  <a:pt x="31" y="17"/>
                  <a:pt x="31" y="17"/>
                </a:cubicBezTo>
                <a:cubicBezTo>
                  <a:pt x="29" y="17"/>
                  <a:pt x="29" y="17"/>
                  <a:pt x="29" y="17"/>
                </a:cubicBezTo>
                <a:cubicBezTo>
                  <a:pt x="29" y="17"/>
                  <a:pt x="29" y="17"/>
                  <a:pt x="29" y="17"/>
                </a:cubicBezTo>
                <a:cubicBezTo>
                  <a:pt x="23" y="17"/>
                  <a:pt x="23" y="17"/>
                  <a:pt x="23" y="17"/>
                </a:cubicBezTo>
                <a:cubicBezTo>
                  <a:pt x="23" y="17"/>
                  <a:pt x="23" y="17"/>
                  <a:pt x="23" y="17"/>
                </a:cubicBezTo>
                <a:cubicBezTo>
                  <a:pt x="21" y="17"/>
                  <a:pt x="21" y="17"/>
                  <a:pt x="21" y="17"/>
                </a:cubicBezTo>
                <a:cubicBezTo>
                  <a:pt x="21" y="15"/>
                  <a:pt x="21" y="15"/>
                  <a:pt x="21" y="15"/>
                </a:cubicBezTo>
                <a:close/>
                <a:moveTo>
                  <a:pt x="30" y="4"/>
                </a:moveTo>
                <a:cubicBezTo>
                  <a:pt x="30" y="4"/>
                  <a:pt x="31" y="5"/>
                  <a:pt x="31" y="5"/>
                </a:cubicBezTo>
                <a:cubicBezTo>
                  <a:pt x="31" y="7"/>
                  <a:pt x="31" y="7"/>
                  <a:pt x="31" y="7"/>
                </a:cubicBezTo>
                <a:cubicBezTo>
                  <a:pt x="31" y="7"/>
                  <a:pt x="30" y="7"/>
                  <a:pt x="30" y="7"/>
                </a:cubicBezTo>
                <a:cubicBezTo>
                  <a:pt x="28" y="7"/>
                  <a:pt x="28" y="7"/>
                  <a:pt x="28" y="7"/>
                </a:cubicBezTo>
                <a:cubicBezTo>
                  <a:pt x="28" y="7"/>
                  <a:pt x="28" y="7"/>
                  <a:pt x="28" y="7"/>
                </a:cubicBezTo>
                <a:cubicBezTo>
                  <a:pt x="28" y="5"/>
                  <a:pt x="28" y="5"/>
                  <a:pt x="28" y="5"/>
                </a:cubicBezTo>
                <a:cubicBezTo>
                  <a:pt x="28" y="5"/>
                  <a:pt x="28" y="4"/>
                  <a:pt x="28" y="4"/>
                </a:cubicBezTo>
                <a:cubicBezTo>
                  <a:pt x="30" y="4"/>
                  <a:pt x="30" y="4"/>
                  <a:pt x="30" y="4"/>
                </a:cubicBezTo>
                <a:close/>
                <a:moveTo>
                  <a:pt x="24" y="11"/>
                </a:moveTo>
                <a:cubicBezTo>
                  <a:pt x="24" y="11"/>
                  <a:pt x="24" y="11"/>
                  <a:pt x="24" y="11"/>
                </a:cubicBezTo>
                <a:cubicBezTo>
                  <a:pt x="24" y="13"/>
                  <a:pt x="24" y="13"/>
                  <a:pt x="24" y="13"/>
                </a:cubicBezTo>
                <a:cubicBezTo>
                  <a:pt x="24" y="13"/>
                  <a:pt x="24" y="13"/>
                  <a:pt x="24" y="13"/>
                </a:cubicBezTo>
                <a:cubicBezTo>
                  <a:pt x="21" y="13"/>
                  <a:pt x="21" y="13"/>
                  <a:pt x="21" y="13"/>
                </a:cubicBezTo>
                <a:cubicBezTo>
                  <a:pt x="21" y="13"/>
                  <a:pt x="21" y="13"/>
                  <a:pt x="21" y="13"/>
                </a:cubicBezTo>
                <a:cubicBezTo>
                  <a:pt x="21" y="11"/>
                  <a:pt x="21" y="11"/>
                  <a:pt x="21" y="11"/>
                </a:cubicBezTo>
                <a:cubicBezTo>
                  <a:pt x="21" y="11"/>
                  <a:pt x="21" y="11"/>
                  <a:pt x="21" y="11"/>
                </a:cubicBezTo>
                <a:cubicBezTo>
                  <a:pt x="24" y="11"/>
                  <a:pt x="24" y="11"/>
                  <a:pt x="24" y="11"/>
                </a:cubicBezTo>
                <a:close/>
                <a:moveTo>
                  <a:pt x="27" y="11"/>
                </a:moveTo>
                <a:cubicBezTo>
                  <a:pt x="27" y="11"/>
                  <a:pt x="27" y="11"/>
                  <a:pt x="27" y="11"/>
                </a:cubicBezTo>
                <a:cubicBezTo>
                  <a:pt x="27" y="13"/>
                  <a:pt x="27" y="13"/>
                  <a:pt x="27" y="13"/>
                </a:cubicBezTo>
                <a:cubicBezTo>
                  <a:pt x="27" y="13"/>
                  <a:pt x="27" y="13"/>
                  <a:pt x="27" y="13"/>
                </a:cubicBezTo>
                <a:cubicBezTo>
                  <a:pt x="25" y="13"/>
                  <a:pt x="25" y="13"/>
                  <a:pt x="25" y="13"/>
                </a:cubicBezTo>
                <a:cubicBezTo>
                  <a:pt x="25" y="13"/>
                  <a:pt x="24" y="13"/>
                  <a:pt x="24" y="13"/>
                </a:cubicBezTo>
                <a:cubicBezTo>
                  <a:pt x="24" y="11"/>
                  <a:pt x="24" y="11"/>
                  <a:pt x="24" y="11"/>
                </a:cubicBezTo>
                <a:cubicBezTo>
                  <a:pt x="24" y="11"/>
                  <a:pt x="25" y="11"/>
                  <a:pt x="25" y="11"/>
                </a:cubicBezTo>
                <a:cubicBezTo>
                  <a:pt x="27" y="11"/>
                  <a:pt x="27" y="11"/>
                  <a:pt x="27" y="11"/>
                </a:cubicBezTo>
                <a:close/>
                <a:moveTo>
                  <a:pt x="30" y="11"/>
                </a:moveTo>
                <a:cubicBezTo>
                  <a:pt x="30" y="11"/>
                  <a:pt x="31" y="11"/>
                  <a:pt x="31" y="11"/>
                </a:cubicBezTo>
                <a:cubicBezTo>
                  <a:pt x="31" y="13"/>
                  <a:pt x="31" y="13"/>
                  <a:pt x="31" y="13"/>
                </a:cubicBezTo>
                <a:cubicBezTo>
                  <a:pt x="31" y="13"/>
                  <a:pt x="30" y="13"/>
                  <a:pt x="30" y="13"/>
                </a:cubicBezTo>
                <a:cubicBezTo>
                  <a:pt x="28" y="13"/>
                  <a:pt x="28" y="13"/>
                  <a:pt x="28" y="13"/>
                </a:cubicBezTo>
                <a:cubicBezTo>
                  <a:pt x="28" y="13"/>
                  <a:pt x="28" y="13"/>
                  <a:pt x="28" y="13"/>
                </a:cubicBezTo>
                <a:cubicBezTo>
                  <a:pt x="28" y="11"/>
                  <a:pt x="28" y="11"/>
                  <a:pt x="28" y="11"/>
                </a:cubicBezTo>
                <a:cubicBezTo>
                  <a:pt x="28" y="11"/>
                  <a:pt x="28" y="11"/>
                  <a:pt x="28" y="11"/>
                </a:cubicBezTo>
                <a:cubicBezTo>
                  <a:pt x="30" y="11"/>
                  <a:pt x="30" y="11"/>
                  <a:pt x="30" y="11"/>
                </a:cubicBezTo>
                <a:close/>
                <a:moveTo>
                  <a:pt x="24" y="8"/>
                </a:moveTo>
                <a:cubicBezTo>
                  <a:pt x="24" y="8"/>
                  <a:pt x="24" y="8"/>
                  <a:pt x="24" y="8"/>
                </a:cubicBezTo>
                <a:cubicBezTo>
                  <a:pt x="24" y="10"/>
                  <a:pt x="24" y="10"/>
                  <a:pt x="24" y="10"/>
                </a:cubicBezTo>
                <a:cubicBezTo>
                  <a:pt x="24" y="10"/>
                  <a:pt x="24" y="10"/>
                  <a:pt x="24" y="10"/>
                </a:cubicBezTo>
                <a:cubicBezTo>
                  <a:pt x="21" y="10"/>
                  <a:pt x="21" y="10"/>
                  <a:pt x="21" y="10"/>
                </a:cubicBezTo>
                <a:cubicBezTo>
                  <a:pt x="21" y="10"/>
                  <a:pt x="21" y="10"/>
                  <a:pt x="21" y="10"/>
                </a:cubicBezTo>
                <a:cubicBezTo>
                  <a:pt x="21" y="8"/>
                  <a:pt x="21" y="8"/>
                  <a:pt x="21" y="8"/>
                </a:cubicBezTo>
                <a:cubicBezTo>
                  <a:pt x="21" y="8"/>
                  <a:pt x="21" y="8"/>
                  <a:pt x="21" y="8"/>
                </a:cubicBezTo>
                <a:cubicBezTo>
                  <a:pt x="24" y="8"/>
                  <a:pt x="24" y="8"/>
                  <a:pt x="24" y="8"/>
                </a:cubicBezTo>
                <a:close/>
                <a:moveTo>
                  <a:pt x="27" y="8"/>
                </a:moveTo>
                <a:cubicBezTo>
                  <a:pt x="27" y="8"/>
                  <a:pt x="27" y="8"/>
                  <a:pt x="27" y="8"/>
                </a:cubicBezTo>
                <a:cubicBezTo>
                  <a:pt x="27" y="10"/>
                  <a:pt x="27" y="10"/>
                  <a:pt x="27" y="10"/>
                </a:cubicBezTo>
                <a:cubicBezTo>
                  <a:pt x="27" y="10"/>
                  <a:pt x="27" y="10"/>
                  <a:pt x="27" y="10"/>
                </a:cubicBezTo>
                <a:cubicBezTo>
                  <a:pt x="25" y="10"/>
                  <a:pt x="25" y="10"/>
                  <a:pt x="25" y="10"/>
                </a:cubicBezTo>
                <a:cubicBezTo>
                  <a:pt x="25" y="10"/>
                  <a:pt x="24" y="10"/>
                  <a:pt x="24" y="10"/>
                </a:cubicBezTo>
                <a:cubicBezTo>
                  <a:pt x="24" y="8"/>
                  <a:pt x="24" y="8"/>
                  <a:pt x="24" y="8"/>
                </a:cubicBezTo>
                <a:cubicBezTo>
                  <a:pt x="24" y="8"/>
                  <a:pt x="25" y="8"/>
                  <a:pt x="25" y="8"/>
                </a:cubicBezTo>
                <a:cubicBezTo>
                  <a:pt x="27" y="8"/>
                  <a:pt x="27" y="8"/>
                  <a:pt x="27" y="8"/>
                </a:cubicBezTo>
                <a:close/>
                <a:moveTo>
                  <a:pt x="30" y="8"/>
                </a:moveTo>
                <a:cubicBezTo>
                  <a:pt x="30" y="8"/>
                  <a:pt x="31" y="8"/>
                  <a:pt x="31" y="8"/>
                </a:cubicBezTo>
                <a:cubicBezTo>
                  <a:pt x="31" y="10"/>
                  <a:pt x="31" y="10"/>
                  <a:pt x="31" y="10"/>
                </a:cubicBezTo>
                <a:cubicBezTo>
                  <a:pt x="31" y="10"/>
                  <a:pt x="30" y="10"/>
                  <a:pt x="30" y="10"/>
                </a:cubicBezTo>
                <a:cubicBezTo>
                  <a:pt x="28" y="10"/>
                  <a:pt x="28" y="10"/>
                  <a:pt x="28" y="10"/>
                </a:cubicBezTo>
                <a:cubicBezTo>
                  <a:pt x="28" y="10"/>
                  <a:pt x="28" y="10"/>
                  <a:pt x="28" y="10"/>
                </a:cubicBezTo>
                <a:cubicBezTo>
                  <a:pt x="28" y="8"/>
                  <a:pt x="28" y="8"/>
                  <a:pt x="28" y="8"/>
                </a:cubicBezTo>
                <a:cubicBezTo>
                  <a:pt x="28" y="8"/>
                  <a:pt x="28" y="8"/>
                  <a:pt x="28" y="8"/>
                </a:cubicBezTo>
                <a:cubicBezTo>
                  <a:pt x="30" y="8"/>
                  <a:pt x="30" y="8"/>
                  <a:pt x="30" y="8"/>
                </a:cubicBezTo>
                <a:close/>
                <a:moveTo>
                  <a:pt x="24" y="4"/>
                </a:moveTo>
                <a:cubicBezTo>
                  <a:pt x="24" y="4"/>
                  <a:pt x="24" y="5"/>
                  <a:pt x="24" y="5"/>
                </a:cubicBezTo>
                <a:cubicBezTo>
                  <a:pt x="24" y="7"/>
                  <a:pt x="24" y="7"/>
                  <a:pt x="24" y="7"/>
                </a:cubicBezTo>
                <a:cubicBezTo>
                  <a:pt x="24" y="7"/>
                  <a:pt x="24" y="7"/>
                  <a:pt x="24" y="7"/>
                </a:cubicBezTo>
                <a:cubicBezTo>
                  <a:pt x="21" y="7"/>
                  <a:pt x="21" y="7"/>
                  <a:pt x="21" y="7"/>
                </a:cubicBezTo>
                <a:cubicBezTo>
                  <a:pt x="21" y="7"/>
                  <a:pt x="21" y="7"/>
                  <a:pt x="21" y="7"/>
                </a:cubicBezTo>
                <a:cubicBezTo>
                  <a:pt x="21" y="5"/>
                  <a:pt x="21" y="5"/>
                  <a:pt x="21" y="5"/>
                </a:cubicBezTo>
                <a:cubicBezTo>
                  <a:pt x="21" y="5"/>
                  <a:pt x="21" y="4"/>
                  <a:pt x="21" y="4"/>
                </a:cubicBezTo>
                <a:cubicBezTo>
                  <a:pt x="24" y="4"/>
                  <a:pt x="24" y="4"/>
                  <a:pt x="24" y="4"/>
                </a:cubicBezTo>
                <a:close/>
                <a:moveTo>
                  <a:pt x="27" y="4"/>
                </a:moveTo>
                <a:cubicBezTo>
                  <a:pt x="27" y="4"/>
                  <a:pt x="27" y="5"/>
                  <a:pt x="27" y="5"/>
                </a:cubicBezTo>
                <a:cubicBezTo>
                  <a:pt x="27" y="7"/>
                  <a:pt x="27" y="7"/>
                  <a:pt x="27" y="7"/>
                </a:cubicBezTo>
                <a:cubicBezTo>
                  <a:pt x="27" y="7"/>
                  <a:pt x="27" y="7"/>
                  <a:pt x="27" y="7"/>
                </a:cubicBezTo>
                <a:cubicBezTo>
                  <a:pt x="25" y="7"/>
                  <a:pt x="25" y="7"/>
                  <a:pt x="25" y="7"/>
                </a:cubicBezTo>
                <a:cubicBezTo>
                  <a:pt x="25" y="7"/>
                  <a:pt x="24" y="7"/>
                  <a:pt x="24" y="7"/>
                </a:cubicBezTo>
                <a:cubicBezTo>
                  <a:pt x="24" y="5"/>
                  <a:pt x="24" y="5"/>
                  <a:pt x="24" y="5"/>
                </a:cubicBezTo>
                <a:cubicBezTo>
                  <a:pt x="24" y="5"/>
                  <a:pt x="25" y="4"/>
                  <a:pt x="25" y="4"/>
                </a:cubicBezTo>
                <a:lnTo>
                  <a:pt x="27"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0" name="Freeform 236"/>
          <p:cNvSpPr>
            <a:spLocks noEditPoints="1"/>
          </p:cNvSpPr>
          <p:nvPr/>
        </p:nvSpPr>
        <p:spPr bwMode="auto">
          <a:xfrm>
            <a:off x="5624776" y="3762170"/>
            <a:ext cx="276897" cy="269658"/>
          </a:xfrm>
          <a:custGeom>
            <a:avLst/>
            <a:gdLst>
              <a:gd name="T0" fmla="*/ 20 w 29"/>
              <a:gd name="T1" fmla="*/ 21 h 28"/>
              <a:gd name="T2" fmla="*/ 27 w 29"/>
              <a:gd name="T3" fmla="*/ 15 h 28"/>
              <a:gd name="T4" fmla="*/ 29 w 29"/>
              <a:gd name="T5" fmla="*/ 15 h 28"/>
              <a:gd name="T6" fmla="*/ 29 w 29"/>
              <a:gd name="T7" fmla="*/ 15 h 28"/>
              <a:gd name="T8" fmla="*/ 29 w 29"/>
              <a:gd name="T9" fmla="*/ 20 h 28"/>
              <a:gd name="T10" fmla="*/ 26 w 29"/>
              <a:gd name="T11" fmla="*/ 21 h 28"/>
              <a:gd name="T12" fmla="*/ 27 w 29"/>
              <a:gd name="T13" fmla="*/ 7 h 28"/>
              <a:gd name="T14" fmla="*/ 24 w 29"/>
              <a:gd name="T15" fmla="*/ 4 h 28"/>
              <a:gd name="T16" fmla="*/ 16 w 29"/>
              <a:gd name="T17" fmla="*/ 4 h 28"/>
              <a:gd name="T18" fmla="*/ 10 w 29"/>
              <a:gd name="T19" fmla="*/ 1 h 28"/>
              <a:gd name="T20" fmla="*/ 3 w 29"/>
              <a:gd name="T21" fmla="*/ 6 h 28"/>
              <a:gd name="T22" fmla="*/ 0 w 29"/>
              <a:gd name="T23" fmla="*/ 11 h 28"/>
              <a:gd name="T24" fmla="*/ 2 w 29"/>
              <a:gd name="T25" fmla="*/ 28 h 28"/>
              <a:gd name="T26" fmla="*/ 28 w 29"/>
              <a:gd name="T27" fmla="*/ 26 h 28"/>
              <a:gd name="T28" fmla="*/ 20 w 29"/>
              <a:gd name="T29" fmla="*/ 21 h 28"/>
              <a:gd name="T30" fmla="*/ 28 w 29"/>
              <a:gd name="T31" fmla="*/ 15 h 28"/>
              <a:gd name="T32" fmla="*/ 25 w 29"/>
              <a:gd name="T33" fmla="*/ 8 h 28"/>
              <a:gd name="T34" fmla="*/ 2 w 29"/>
              <a:gd name="T35" fmla="*/ 8 h 28"/>
              <a:gd name="T36" fmla="*/ 2 w 29"/>
              <a:gd name="T37" fmla="*/ 7 h 28"/>
              <a:gd name="T38" fmla="*/ 2 w 29"/>
              <a:gd name="T39" fmla="*/ 8 h 28"/>
              <a:gd name="T40" fmla="*/ 6 w 29"/>
              <a:gd name="T41" fmla="*/ 8 h 28"/>
              <a:gd name="T42" fmla="*/ 22 w 29"/>
              <a:gd name="T43" fmla="*/ 5 h 28"/>
              <a:gd name="T44" fmla="*/ 24 w 29"/>
              <a:gd name="T45" fmla="*/ 8 h 28"/>
              <a:gd name="T46" fmla="*/ 25 w 29"/>
              <a:gd name="T47" fmla="*/ 7 h 28"/>
              <a:gd name="T48" fmla="*/ 28 w 29"/>
              <a:gd name="T49" fmla="*/ 10 h 28"/>
              <a:gd name="T50" fmla="*/ 29 w 29"/>
              <a:gd name="T51" fmla="*/ 14 h 28"/>
              <a:gd name="T52" fmla="*/ 6 w 29"/>
              <a:gd name="T53" fmla="*/ 7 h 28"/>
              <a:gd name="T54" fmla="*/ 13 w 29"/>
              <a:gd name="T55" fmla="*/ 3 h 28"/>
              <a:gd name="T56" fmla="*/ 11 w 29"/>
              <a:gd name="T57" fmla="*/ 6 h 28"/>
              <a:gd name="T58" fmla="*/ 13 w 29"/>
              <a:gd name="T59" fmla="*/ 4 h 28"/>
              <a:gd name="T60" fmla="*/ 12 w 29"/>
              <a:gd name="T61" fmla="*/ 4 h 28"/>
              <a:gd name="T62" fmla="*/ 9 w 29"/>
              <a:gd name="T63" fmla="*/ 7 h 28"/>
              <a:gd name="T64" fmla="*/ 18 w 29"/>
              <a:gd name="T65" fmla="*/ 7 h 28"/>
              <a:gd name="T66" fmla="*/ 22 w 29"/>
              <a:gd name="T67" fmla="*/ 6 h 28"/>
              <a:gd name="T68" fmla="*/ 22 w 29"/>
              <a:gd name="T69" fmla="*/ 7 h 28"/>
              <a:gd name="T70" fmla="*/ 18 w 29"/>
              <a:gd name="T71" fmla="*/ 8 h 28"/>
              <a:gd name="T72" fmla="*/ 18 w 29"/>
              <a:gd name="T73" fmla="*/ 7 h 28"/>
              <a:gd name="T74" fmla="*/ 28 w 29"/>
              <a:gd name="T75" fmla="*/ 21 h 28"/>
              <a:gd name="T76" fmla="*/ 29 w 29"/>
              <a:gd name="T7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
                <a:moveTo>
                  <a:pt x="26" y="21"/>
                </a:moveTo>
                <a:cubicBezTo>
                  <a:pt x="20" y="21"/>
                  <a:pt x="20" y="21"/>
                  <a:pt x="20" y="21"/>
                </a:cubicBezTo>
                <a:cubicBezTo>
                  <a:pt x="19" y="21"/>
                  <a:pt x="19" y="15"/>
                  <a:pt x="20" y="15"/>
                </a:cubicBezTo>
                <a:cubicBezTo>
                  <a:pt x="27" y="15"/>
                  <a:pt x="27" y="15"/>
                  <a:pt x="27" y="15"/>
                </a:cubicBezTo>
                <a:cubicBezTo>
                  <a:pt x="27" y="15"/>
                  <a:pt x="27" y="15"/>
                  <a:pt x="28" y="15"/>
                </a:cubicBezTo>
                <a:cubicBezTo>
                  <a:pt x="29" y="15"/>
                  <a:pt x="29" y="15"/>
                  <a:pt x="29" y="15"/>
                </a:cubicBezTo>
                <a:cubicBezTo>
                  <a:pt x="29" y="15"/>
                  <a:pt x="29" y="15"/>
                  <a:pt x="29" y="15"/>
                </a:cubicBezTo>
                <a:cubicBezTo>
                  <a:pt x="29" y="15"/>
                  <a:pt x="29" y="15"/>
                  <a:pt x="29" y="15"/>
                </a:cubicBezTo>
                <a:cubicBezTo>
                  <a:pt x="29" y="19"/>
                  <a:pt x="29" y="19"/>
                  <a:pt x="29" y="19"/>
                </a:cubicBezTo>
                <a:cubicBezTo>
                  <a:pt x="29" y="19"/>
                  <a:pt x="29" y="20"/>
                  <a:pt x="29" y="20"/>
                </a:cubicBezTo>
                <a:cubicBezTo>
                  <a:pt x="28" y="20"/>
                  <a:pt x="28" y="20"/>
                  <a:pt x="28" y="20"/>
                </a:cubicBezTo>
                <a:cubicBezTo>
                  <a:pt x="27" y="20"/>
                  <a:pt x="27" y="21"/>
                  <a:pt x="26" y="21"/>
                </a:cubicBezTo>
                <a:close/>
                <a:moveTo>
                  <a:pt x="29" y="9"/>
                </a:moveTo>
                <a:cubicBezTo>
                  <a:pt x="29" y="8"/>
                  <a:pt x="28" y="7"/>
                  <a:pt x="27" y="7"/>
                </a:cubicBezTo>
                <a:cubicBezTo>
                  <a:pt x="25" y="7"/>
                  <a:pt x="25" y="7"/>
                  <a:pt x="25" y="7"/>
                </a:cubicBezTo>
                <a:cubicBezTo>
                  <a:pt x="24" y="4"/>
                  <a:pt x="24" y="4"/>
                  <a:pt x="24" y="4"/>
                </a:cubicBezTo>
                <a:cubicBezTo>
                  <a:pt x="24" y="3"/>
                  <a:pt x="22" y="2"/>
                  <a:pt x="21" y="2"/>
                </a:cubicBezTo>
                <a:cubicBezTo>
                  <a:pt x="16" y="4"/>
                  <a:pt x="16" y="4"/>
                  <a:pt x="16" y="4"/>
                </a:cubicBezTo>
                <a:cubicBezTo>
                  <a:pt x="14" y="1"/>
                  <a:pt x="14" y="1"/>
                  <a:pt x="14" y="1"/>
                </a:cubicBezTo>
                <a:cubicBezTo>
                  <a:pt x="13" y="0"/>
                  <a:pt x="11" y="0"/>
                  <a:pt x="10" y="1"/>
                </a:cubicBezTo>
                <a:cubicBezTo>
                  <a:pt x="4" y="6"/>
                  <a:pt x="4" y="6"/>
                  <a:pt x="4" y="6"/>
                </a:cubicBezTo>
                <a:cubicBezTo>
                  <a:pt x="3" y="6"/>
                  <a:pt x="3" y="6"/>
                  <a:pt x="3" y="6"/>
                </a:cubicBezTo>
                <a:cubicBezTo>
                  <a:pt x="1" y="6"/>
                  <a:pt x="0" y="7"/>
                  <a:pt x="0" y="8"/>
                </a:cubicBezTo>
                <a:cubicBezTo>
                  <a:pt x="0" y="11"/>
                  <a:pt x="0" y="11"/>
                  <a:pt x="0" y="11"/>
                </a:cubicBezTo>
                <a:cubicBezTo>
                  <a:pt x="0" y="15"/>
                  <a:pt x="0" y="19"/>
                  <a:pt x="0" y="26"/>
                </a:cubicBezTo>
                <a:cubicBezTo>
                  <a:pt x="0" y="27"/>
                  <a:pt x="1" y="28"/>
                  <a:pt x="2" y="28"/>
                </a:cubicBezTo>
                <a:cubicBezTo>
                  <a:pt x="8" y="28"/>
                  <a:pt x="20" y="28"/>
                  <a:pt x="25" y="28"/>
                </a:cubicBezTo>
                <a:cubicBezTo>
                  <a:pt x="27" y="28"/>
                  <a:pt x="28" y="27"/>
                  <a:pt x="28" y="26"/>
                </a:cubicBezTo>
                <a:cubicBezTo>
                  <a:pt x="28" y="21"/>
                  <a:pt x="28" y="21"/>
                  <a:pt x="28" y="21"/>
                </a:cubicBezTo>
                <a:cubicBezTo>
                  <a:pt x="20" y="21"/>
                  <a:pt x="20" y="21"/>
                  <a:pt x="20" y="21"/>
                </a:cubicBezTo>
                <a:cubicBezTo>
                  <a:pt x="17" y="21"/>
                  <a:pt x="17" y="15"/>
                  <a:pt x="20" y="15"/>
                </a:cubicBezTo>
                <a:cubicBezTo>
                  <a:pt x="28" y="15"/>
                  <a:pt x="28" y="15"/>
                  <a:pt x="28" y="15"/>
                </a:cubicBezTo>
                <a:cubicBezTo>
                  <a:pt x="28" y="10"/>
                  <a:pt x="28" y="10"/>
                  <a:pt x="28" y="10"/>
                </a:cubicBezTo>
                <a:cubicBezTo>
                  <a:pt x="28" y="9"/>
                  <a:pt x="27" y="8"/>
                  <a:pt x="25" y="8"/>
                </a:cubicBezTo>
                <a:cubicBezTo>
                  <a:pt x="18" y="8"/>
                  <a:pt x="10" y="8"/>
                  <a:pt x="2" y="8"/>
                </a:cubicBezTo>
                <a:cubicBezTo>
                  <a:pt x="2" y="8"/>
                  <a:pt x="2" y="8"/>
                  <a:pt x="2" y="8"/>
                </a:cubicBezTo>
                <a:cubicBezTo>
                  <a:pt x="2" y="8"/>
                  <a:pt x="2" y="8"/>
                  <a:pt x="2" y="8"/>
                </a:cubicBezTo>
                <a:cubicBezTo>
                  <a:pt x="2" y="7"/>
                  <a:pt x="2" y="7"/>
                  <a:pt x="2" y="7"/>
                </a:cubicBezTo>
                <a:cubicBezTo>
                  <a:pt x="3" y="7"/>
                  <a:pt x="3" y="7"/>
                  <a:pt x="3" y="7"/>
                </a:cubicBezTo>
                <a:cubicBezTo>
                  <a:pt x="2" y="8"/>
                  <a:pt x="2" y="8"/>
                  <a:pt x="2" y="8"/>
                </a:cubicBezTo>
                <a:cubicBezTo>
                  <a:pt x="6" y="8"/>
                  <a:pt x="6" y="8"/>
                  <a:pt x="6" y="8"/>
                </a:cubicBezTo>
                <a:cubicBezTo>
                  <a:pt x="6" y="8"/>
                  <a:pt x="6" y="8"/>
                  <a:pt x="6" y="8"/>
                </a:cubicBezTo>
                <a:cubicBezTo>
                  <a:pt x="13" y="8"/>
                  <a:pt x="13" y="8"/>
                  <a:pt x="13" y="8"/>
                </a:cubicBezTo>
                <a:cubicBezTo>
                  <a:pt x="22" y="5"/>
                  <a:pt x="22" y="5"/>
                  <a:pt x="22" y="5"/>
                </a:cubicBezTo>
                <a:cubicBezTo>
                  <a:pt x="22" y="5"/>
                  <a:pt x="23" y="5"/>
                  <a:pt x="23" y="5"/>
                </a:cubicBezTo>
                <a:cubicBezTo>
                  <a:pt x="24" y="8"/>
                  <a:pt x="24" y="8"/>
                  <a:pt x="24" y="8"/>
                </a:cubicBezTo>
                <a:cubicBezTo>
                  <a:pt x="26" y="8"/>
                  <a:pt x="26" y="8"/>
                  <a:pt x="26" y="8"/>
                </a:cubicBezTo>
                <a:cubicBezTo>
                  <a:pt x="25" y="7"/>
                  <a:pt x="25" y="7"/>
                  <a:pt x="25" y="7"/>
                </a:cubicBezTo>
                <a:cubicBezTo>
                  <a:pt x="26" y="7"/>
                  <a:pt x="26" y="7"/>
                  <a:pt x="26" y="7"/>
                </a:cubicBezTo>
                <a:cubicBezTo>
                  <a:pt x="27" y="7"/>
                  <a:pt x="28" y="8"/>
                  <a:pt x="28" y="10"/>
                </a:cubicBezTo>
                <a:cubicBezTo>
                  <a:pt x="28" y="14"/>
                  <a:pt x="28" y="14"/>
                  <a:pt x="28" y="14"/>
                </a:cubicBezTo>
                <a:cubicBezTo>
                  <a:pt x="29" y="14"/>
                  <a:pt x="29" y="14"/>
                  <a:pt x="29" y="14"/>
                </a:cubicBezTo>
                <a:cubicBezTo>
                  <a:pt x="29" y="9"/>
                  <a:pt x="29" y="9"/>
                  <a:pt x="29" y="9"/>
                </a:cubicBezTo>
                <a:close/>
                <a:moveTo>
                  <a:pt x="6" y="7"/>
                </a:moveTo>
                <a:cubicBezTo>
                  <a:pt x="12" y="3"/>
                  <a:pt x="12" y="3"/>
                  <a:pt x="12" y="3"/>
                </a:cubicBezTo>
                <a:cubicBezTo>
                  <a:pt x="12" y="3"/>
                  <a:pt x="13" y="3"/>
                  <a:pt x="13" y="3"/>
                </a:cubicBezTo>
                <a:cubicBezTo>
                  <a:pt x="15" y="5"/>
                  <a:pt x="15" y="5"/>
                  <a:pt x="15" y="5"/>
                </a:cubicBezTo>
                <a:cubicBezTo>
                  <a:pt x="11" y="6"/>
                  <a:pt x="11" y="6"/>
                  <a:pt x="11" y="6"/>
                </a:cubicBezTo>
                <a:cubicBezTo>
                  <a:pt x="13" y="5"/>
                  <a:pt x="13" y="5"/>
                  <a:pt x="13" y="5"/>
                </a:cubicBezTo>
                <a:cubicBezTo>
                  <a:pt x="13" y="4"/>
                  <a:pt x="13" y="4"/>
                  <a:pt x="13" y="4"/>
                </a:cubicBezTo>
                <a:cubicBezTo>
                  <a:pt x="12" y="4"/>
                  <a:pt x="12" y="4"/>
                  <a:pt x="12" y="4"/>
                </a:cubicBezTo>
                <a:cubicBezTo>
                  <a:pt x="12" y="4"/>
                  <a:pt x="12" y="4"/>
                  <a:pt x="12" y="4"/>
                </a:cubicBezTo>
                <a:cubicBezTo>
                  <a:pt x="9" y="6"/>
                  <a:pt x="9" y="6"/>
                  <a:pt x="9" y="6"/>
                </a:cubicBezTo>
                <a:cubicBezTo>
                  <a:pt x="9" y="6"/>
                  <a:pt x="9" y="6"/>
                  <a:pt x="9" y="7"/>
                </a:cubicBezTo>
                <a:cubicBezTo>
                  <a:pt x="6" y="7"/>
                  <a:pt x="6" y="7"/>
                  <a:pt x="6" y="7"/>
                </a:cubicBezTo>
                <a:close/>
                <a:moveTo>
                  <a:pt x="18" y="7"/>
                </a:moveTo>
                <a:cubicBezTo>
                  <a:pt x="22" y="6"/>
                  <a:pt x="22" y="6"/>
                  <a:pt x="22" y="6"/>
                </a:cubicBezTo>
                <a:cubicBezTo>
                  <a:pt x="22" y="6"/>
                  <a:pt x="22" y="6"/>
                  <a:pt x="22" y="6"/>
                </a:cubicBezTo>
                <a:cubicBezTo>
                  <a:pt x="22" y="6"/>
                  <a:pt x="22" y="6"/>
                  <a:pt x="22" y="6"/>
                </a:cubicBezTo>
                <a:cubicBezTo>
                  <a:pt x="22" y="6"/>
                  <a:pt x="22" y="7"/>
                  <a:pt x="22" y="7"/>
                </a:cubicBezTo>
                <a:cubicBezTo>
                  <a:pt x="19" y="8"/>
                  <a:pt x="19" y="8"/>
                  <a:pt x="19" y="8"/>
                </a:cubicBezTo>
                <a:cubicBezTo>
                  <a:pt x="18" y="8"/>
                  <a:pt x="18" y="8"/>
                  <a:pt x="18" y="8"/>
                </a:cubicBezTo>
                <a:cubicBezTo>
                  <a:pt x="18" y="7"/>
                  <a:pt x="18" y="7"/>
                  <a:pt x="18" y="7"/>
                </a:cubicBezTo>
                <a:cubicBezTo>
                  <a:pt x="18" y="7"/>
                  <a:pt x="18" y="7"/>
                  <a:pt x="18" y="7"/>
                </a:cubicBezTo>
                <a:close/>
                <a:moveTo>
                  <a:pt x="29" y="21"/>
                </a:moveTo>
                <a:cubicBezTo>
                  <a:pt x="28" y="21"/>
                  <a:pt x="28" y="21"/>
                  <a:pt x="28" y="21"/>
                </a:cubicBezTo>
                <a:cubicBezTo>
                  <a:pt x="28" y="26"/>
                  <a:pt x="28" y="26"/>
                  <a:pt x="28" y="26"/>
                </a:cubicBezTo>
                <a:cubicBezTo>
                  <a:pt x="29" y="26"/>
                  <a:pt x="29" y="25"/>
                  <a:pt x="29" y="25"/>
                </a:cubicBezTo>
                <a:lnTo>
                  <a:pt x="29"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1" name="Freeform 237"/>
          <p:cNvSpPr>
            <a:spLocks noEditPoints="1"/>
          </p:cNvSpPr>
          <p:nvPr/>
        </p:nvSpPr>
        <p:spPr bwMode="auto">
          <a:xfrm>
            <a:off x="8752075" y="3753120"/>
            <a:ext cx="229843" cy="287756"/>
          </a:xfrm>
          <a:custGeom>
            <a:avLst/>
            <a:gdLst>
              <a:gd name="T0" fmla="*/ 24 w 24"/>
              <a:gd name="T1" fmla="*/ 2 h 30"/>
              <a:gd name="T2" fmla="*/ 2 w 24"/>
              <a:gd name="T3" fmla="*/ 30 h 30"/>
              <a:gd name="T4" fmla="*/ 2 w 24"/>
              <a:gd name="T5" fmla="*/ 0 h 30"/>
              <a:gd name="T6" fmla="*/ 2 w 24"/>
              <a:gd name="T7" fmla="*/ 28 h 30"/>
              <a:gd name="T8" fmla="*/ 22 w 24"/>
              <a:gd name="T9" fmla="*/ 24 h 30"/>
              <a:gd name="T10" fmla="*/ 20 w 24"/>
              <a:gd name="T11" fmla="*/ 25 h 30"/>
              <a:gd name="T12" fmla="*/ 19 w 24"/>
              <a:gd name="T13" fmla="*/ 24 h 30"/>
              <a:gd name="T14" fmla="*/ 18 w 24"/>
              <a:gd name="T15" fmla="*/ 25 h 30"/>
              <a:gd name="T16" fmla="*/ 17 w 24"/>
              <a:gd name="T17" fmla="*/ 24 h 30"/>
              <a:gd name="T18" fmla="*/ 9 w 24"/>
              <a:gd name="T19" fmla="*/ 25 h 30"/>
              <a:gd name="T20" fmla="*/ 8 w 24"/>
              <a:gd name="T21" fmla="*/ 24 h 30"/>
              <a:gd name="T22" fmla="*/ 6 w 24"/>
              <a:gd name="T23" fmla="*/ 25 h 30"/>
              <a:gd name="T24" fmla="*/ 5 w 24"/>
              <a:gd name="T25" fmla="*/ 24 h 30"/>
              <a:gd name="T26" fmla="*/ 22 w 24"/>
              <a:gd name="T27" fmla="*/ 16 h 30"/>
              <a:gd name="T28" fmla="*/ 20 w 24"/>
              <a:gd name="T29" fmla="*/ 17 h 30"/>
              <a:gd name="T30" fmla="*/ 19 w 24"/>
              <a:gd name="T31" fmla="*/ 16 h 30"/>
              <a:gd name="T32" fmla="*/ 18 w 24"/>
              <a:gd name="T33" fmla="*/ 17 h 30"/>
              <a:gd name="T34" fmla="*/ 17 w 24"/>
              <a:gd name="T35" fmla="*/ 16 h 30"/>
              <a:gd name="T36" fmla="*/ 15 w 24"/>
              <a:gd name="T37" fmla="*/ 17 h 30"/>
              <a:gd name="T38" fmla="*/ 14 w 24"/>
              <a:gd name="T39" fmla="*/ 16 h 30"/>
              <a:gd name="T40" fmla="*/ 13 w 24"/>
              <a:gd name="T41" fmla="*/ 17 h 30"/>
              <a:gd name="T42" fmla="*/ 12 w 24"/>
              <a:gd name="T43" fmla="*/ 16 h 30"/>
              <a:gd name="T44" fmla="*/ 5 w 24"/>
              <a:gd name="T45" fmla="*/ 22 h 30"/>
              <a:gd name="T46" fmla="*/ 6 w 24"/>
              <a:gd name="T47" fmla="*/ 21 h 30"/>
              <a:gd name="T48" fmla="*/ 8 w 24"/>
              <a:gd name="T49" fmla="*/ 22 h 30"/>
              <a:gd name="T50" fmla="*/ 9 w 24"/>
              <a:gd name="T51" fmla="*/ 21 h 30"/>
              <a:gd name="T52" fmla="*/ 17 w 24"/>
              <a:gd name="T53" fmla="*/ 22 h 30"/>
              <a:gd name="T54" fmla="*/ 18 w 24"/>
              <a:gd name="T55" fmla="*/ 21 h 30"/>
              <a:gd name="T56" fmla="*/ 19 w 24"/>
              <a:gd name="T57" fmla="*/ 22 h 30"/>
              <a:gd name="T58" fmla="*/ 20 w 24"/>
              <a:gd name="T59" fmla="*/ 21 h 30"/>
              <a:gd name="T60" fmla="*/ 22 w 24"/>
              <a:gd name="T61" fmla="*/ 22 h 30"/>
              <a:gd name="T62" fmla="*/ 21 w 24"/>
              <a:gd name="T63" fmla="*/ 8 h 30"/>
              <a:gd name="T64" fmla="*/ 20 w 24"/>
              <a:gd name="T65" fmla="*/ 9 h 30"/>
              <a:gd name="T66" fmla="*/ 19 w 24"/>
              <a:gd name="T67" fmla="*/ 8 h 30"/>
              <a:gd name="T68" fmla="*/ 18 w 24"/>
              <a:gd name="T69" fmla="*/ 9 h 30"/>
              <a:gd name="T70" fmla="*/ 16 w 24"/>
              <a:gd name="T71" fmla="*/ 8 h 30"/>
              <a:gd name="T72" fmla="*/ 15 w 24"/>
              <a:gd name="T73" fmla="*/ 9 h 30"/>
              <a:gd name="T74" fmla="*/ 13 w 24"/>
              <a:gd name="T75" fmla="*/ 8 h 30"/>
              <a:gd name="T76" fmla="*/ 13 w 24"/>
              <a:gd name="T77" fmla="*/ 9 h 30"/>
              <a:gd name="T78" fmla="*/ 2 w 24"/>
              <a:gd name="T79" fmla="*/ 8 h 30"/>
              <a:gd name="T80" fmla="*/ 12 w 24"/>
              <a:gd name="T81" fmla="*/ 14 h 30"/>
              <a:gd name="T82" fmla="*/ 13 w 24"/>
              <a:gd name="T83" fmla="*/ 14 h 30"/>
              <a:gd name="T84" fmla="*/ 14 w 24"/>
              <a:gd name="T85" fmla="*/ 14 h 30"/>
              <a:gd name="T86" fmla="*/ 16 w 24"/>
              <a:gd name="T87" fmla="*/ 14 h 30"/>
              <a:gd name="T88" fmla="*/ 17 w 24"/>
              <a:gd name="T89" fmla="*/ 14 h 30"/>
              <a:gd name="T90" fmla="*/ 19 w 24"/>
              <a:gd name="T91" fmla="*/ 14 h 30"/>
              <a:gd name="T92" fmla="*/ 19 w 24"/>
              <a:gd name="T93" fmla="*/ 14 h 30"/>
              <a:gd name="T94" fmla="*/ 21 w 24"/>
              <a:gd name="T95" fmla="*/ 14 h 30"/>
              <a:gd name="T96" fmla="*/ 22 w 24"/>
              <a:gd name="T97" fmla="*/ 7 h 30"/>
              <a:gd name="T98" fmla="*/ 2 w 24"/>
              <a:gd name="T99" fmla="*/ 2 h 30"/>
              <a:gd name="T100" fmla="*/ 12 w 24"/>
              <a:gd name="T101" fmla="*/ 7 h 30"/>
              <a:gd name="T102" fmla="*/ 13 w 24"/>
              <a:gd name="T103" fmla="*/ 5 h 30"/>
              <a:gd name="T104" fmla="*/ 14 w 24"/>
              <a:gd name="T105" fmla="*/ 7 h 30"/>
              <a:gd name="T106" fmla="*/ 15 w 24"/>
              <a:gd name="T107" fmla="*/ 5 h 30"/>
              <a:gd name="T108" fmla="*/ 17 w 24"/>
              <a:gd name="T109" fmla="*/ 7 h 30"/>
              <a:gd name="T110" fmla="*/ 18 w 24"/>
              <a:gd name="T111" fmla="*/ 5 h 30"/>
              <a:gd name="T112" fmla="*/ 19 w 24"/>
              <a:gd name="T113" fmla="*/ 7 h 30"/>
              <a:gd name="T114" fmla="*/ 20 w 24"/>
              <a:gd name="T115" fmla="*/ 5 h 30"/>
              <a:gd name="T116" fmla="*/ 22 w 24"/>
              <a:gd name="T11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2" y="0"/>
                </a:moveTo>
                <a:cubicBezTo>
                  <a:pt x="22" y="0"/>
                  <a:pt x="22" y="0"/>
                  <a:pt x="22" y="0"/>
                </a:cubicBezTo>
                <a:cubicBezTo>
                  <a:pt x="23" y="0"/>
                  <a:pt x="24" y="1"/>
                  <a:pt x="24" y="2"/>
                </a:cubicBezTo>
                <a:cubicBezTo>
                  <a:pt x="24" y="29"/>
                  <a:pt x="24" y="29"/>
                  <a:pt x="24" y="29"/>
                </a:cubicBezTo>
                <a:cubicBezTo>
                  <a:pt x="24" y="30"/>
                  <a:pt x="23" y="30"/>
                  <a:pt x="22" y="30"/>
                </a:cubicBezTo>
                <a:cubicBezTo>
                  <a:pt x="2" y="30"/>
                  <a:pt x="2" y="30"/>
                  <a:pt x="2" y="30"/>
                </a:cubicBezTo>
                <a:cubicBezTo>
                  <a:pt x="1" y="30"/>
                  <a:pt x="0" y="30"/>
                  <a:pt x="0" y="29"/>
                </a:cubicBezTo>
                <a:cubicBezTo>
                  <a:pt x="0" y="2"/>
                  <a:pt x="0" y="2"/>
                  <a:pt x="0" y="2"/>
                </a:cubicBezTo>
                <a:cubicBezTo>
                  <a:pt x="0" y="1"/>
                  <a:pt x="1" y="0"/>
                  <a:pt x="2" y="0"/>
                </a:cubicBezTo>
                <a:close/>
                <a:moveTo>
                  <a:pt x="2" y="24"/>
                </a:moveTo>
                <a:cubicBezTo>
                  <a:pt x="2" y="28"/>
                  <a:pt x="2" y="28"/>
                  <a:pt x="2" y="28"/>
                </a:cubicBezTo>
                <a:cubicBezTo>
                  <a:pt x="2" y="28"/>
                  <a:pt x="2" y="28"/>
                  <a:pt x="2" y="28"/>
                </a:cubicBezTo>
                <a:cubicBezTo>
                  <a:pt x="22" y="28"/>
                  <a:pt x="22" y="28"/>
                  <a:pt x="22" y="28"/>
                </a:cubicBezTo>
                <a:cubicBezTo>
                  <a:pt x="22" y="28"/>
                  <a:pt x="22" y="28"/>
                  <a:pt x="22" y="28"/>
                </a:cubicBezTo>
                <a:cubicBezTo>
                  <a:pt x="22" y="24"/>
                  <a:pt x="22" y="24"/>
                  <a:pt x="22" y="24"/>
                </a:cubicBezTo>
                <a:cubicBezTo>
                  <a:pt x="21" y="24"/>
                  <a:pt x="21" y="24"/>
                  <a:pt x="21" y="24"/>
                </a:cubicBezTo>
                <a:cubicBezTo>
                  <a:pt x="21" y="24"/>
                  <a:pt x="21" y="24"/>
                  <a:pt x="21" y="24"/>
                </a:cubicBezTo>
                <a:cubicBezTo>
                  <a:pt x="21" y="25"/>
                  <a:pt x="21" y="25"/>
                  <a:pt x="20" y="25"/>
                </a:cubicBezTo>
                <a:cubicBezTo>
                  <a:pt x="20" y="25"/>
                  <a:pt x="20" y="25"/>
                  <a:pt x="20" y="25"/>
                </a:cubicBezTo>
                <a:cubicBezTo>
                  <a:pt x="20" y="25"/>
                  <a:pt x="19" y="25"/>
                  <a:pt x="19" y="24"/>
                </a:cubicBezTo>
                <a:cubicBezTo>
                  <a:pt x="19" y="24"/>
                  <a:pt x="19" y="24"/>
                  <a:pt x="19" y="24"/>
                </a:cubicBezTo>
                <a:cubicBezTo>
                  <a:pt x="19" y="24"/>
                  <a:pt x="19" y="24"/>
                  <a:pt x="19" y="24"/>
                </a:cubicBezTo>
                <a:cubicBezTo>
                  <a:pt x="19" y="24"/>
                  <a:pt x="19" y="24"/>
                  <a:pt x="19" y="24"/>
                </a:cubicBezTo>
                <a:cubicBezTo>
                  <a:pt x="19" y="25"/>
                  <a:pt x="18" y="25"/>
                  <a:pt x="18" y="25"/>
                </a:cubicBezTo>
                <a:cubicBezTo>
                  <a:pt x="18" y="25"/>
                  <a:pt x="18" y="25"/>
                  <a:pt x="18" y="25"/>
                </a:cubicBezTo>
                <a:cubicBezTo>
                  <a:pt x="17" y="25"/>
                  <a:pt x="17" y="25"/>
                  <a:pt x="17" y="24"/>
                </a:cubicBezTo>
                <a:cubicBezTo>
                  <a:pt x="17" y="24"/>
                  <a:pt x="17" y="24"/>
                  <a:pt x="17" y="24"/>
                </a:cubicBezTo>
                <a:cubicBezTo>
                  <a:pt x="10" y="24"/>
                  <a:pt x="10" y="24"/>
                  <a:pt x="10" y="24"/>
                </a:cubicBezTo>
                <a:cubicBezTo>
                  <a:pt x="10" y="24"/>
                  <a:pt x="10" y="24"/>
                  <a:pt x="10" y="24"/>
                </a:cubicBezTo>
                <a:cubicBezTo>
                  <a:pt x="10" y="25"/>
                  <a:pt x="9" y="25"/>
                  <a:pt x="9" y="25"/>
                </a:cubicBezTo>
                <a:cubicBezTo>
                  <a:pt x="9" y="25"/>
                  <a:pt x="9" y="25"/>
                  <a:pt x="9" y="25"/>
                </a:cubicBezTo>
                <a:cubicBezTo>
                  <a:pt x="8" y="25"/>
                  <a:pt x="8" y="25"/>
                  <a:pt x="8" y="24"/>
                </a:cubicBezTo>
                <a:cubicBezTo>
                  <a:pt x="8" y="24"/>
                  <a:pt x="8" y="24"/>
                  <a:pt x="8" y="24"/>
                </a:cubicBezTo>
                <a:cubicBezTo>
                  <a:pt x="7" y="24"/>
                  <a:pt x="7" y="24"/>
                  <a:pt x="7" y="24"/>
                </a:cubicBezTo>
                <a:cubicBezTo>
                  <a:pt x="7" y="24"/>
                  <a:pt x="7" y="24"/>
                  <a:pt x="7" y="24"/>
                </a:cubicBezTo>
                <a:cubicBezTo>
                  <a:pt x="7" y="25"/>
                  <a:pt x="7" y="25"/>
                  <a:pt x="6" y="25"/>
                </a:cubicBezTo>
                <a:cubicBezTo>
                  <a:pt x="6" y="25"/>
                  <a:pt x="6" y="25"/>
                  <a:pt x="6" y="25"/>
                </a:cubicBezTo>
                <a:cubicBezTo>
                  <a:pt x="6" y="25"/>
                  <a:pt x="5" y="25"/>
                  <a:pt x="5" y="24"/>
                </a:cubicBezTo>
                <a:cubicBezTo>
                  <a:pt x="5" y="24"/>
                  <a:pt x="5" y="24"/>
                  <a:pt x="5" y="24"/>
                </a:cubicBezTo>
                <a:cubicBezTo>
                  <a:pt x="2" y="24"/>
                  <a:pt x="2" y="24"/>
                  <a:pt x="2" y="24"/>
                </a:cubicBezTo>
                <a:close/>
                <a:moveTo>
                  <a:pt x="22" y="22"/>
                </a:moveTo>
                <a:cubicBezTo>
                  <a:pt x="22" y="16"/>
                  <a:pt x="22" y="16"/>
                  <a:pt x="22" y="16"/>
                </a:cubicBezTo>
                <a:cubicBezTo>
                  <a:pt x="21" y="16"/>
                  <a:pt x="21" y="16"/>
                  <a:pt x="21" y="16"/>
                </a:cubicBezTo>
                <a:cubicBezTo>
                  <a:pt x="21" y="16"/>
                  <a:pt x="21" y="16"/>
                  <a:pt x="21" y="16"/>
                </a:cubicBezTo>
                <a:cubicBezTo>
                  <a:pt x="21" y="17"/>
                  <a:pt x="21" y="17"/>
                  <a:pt x="20" y="17"/>
                </a:cubicBezTo>
                <a:cubicBezTo>
                  <a:pt x="20" y="17"/>
                  <a:pt x="20" y="17"/>
                  <a:pt x="20" y="17"/>
                </a:cubicBezTo>
                <a:cubicBezTo>
                  <a:pt x="20" y="17"/>
                  <a:pt x="19" y="17"/>
                  <a:pt x="19" y="16"/>
                </a:cubicBezTo>
                <a:cubicBezTo>
                  <a:pt x="19" y="16"/>
                  <a:pt x="19" y="16"/>
                  <a:pt x="19" y="16"/>
                </a:cubicBezTo>
                <a:cubicBezTo>
                  <a:pt x="19" y="16"/>
                  <a:pt x="19" y="16"/>
                  <a:pt x="19" y="16"/>
                </a:cubicBezTo>
                <a:cubicBezTo>
                  <a:pt x="19" y="16"/>
                  <a:pt x="19" y="16"/>
                  <a:pt x="19" y="16"/>
                </a:cubicBezTo>
                <a:cubicBezTo>
                  <a:pt x="19" y="17"/>
                  <a:pt x="18" y="17"/>
                  <a:pt x="18" y="17"/>
                </a:cubicBezTo>
                <a:cubicBezTo>
                  <a:pt x="18" y="17"/>
                  <a:pt x="18" y="17"/>
                  <a:pt x="18" y="17"/>
                </a:cubicBezTo>
                <a:cubicBezTo>
                  <a:pt x="17" y="17"/>
                  <a:pt x="17" y="17"/>
                  <a:pt x="17" y="16"/>
                </a:cubicBezTo>
                <a:cubicBezTo>
                  <a:pt x="17" y="16"/>
                  <a:pt x="17" y="16"/>
                  <a:pt x="17" y="16"/>
                </a:cubicBezTo>
                <a:cubicBezTo>
                  <a:pt x="16" y="16"/>
                  <a:pt x="16" y="16"/>
                  <a:pt x="16" y="16"/>
                </a:cubicBezTo>
                <a:cubicBezTo>
                  <a:pt x="16" y="16"/>
                  <a:pt x="16" y="16"/>
                  <a:pt x="16" y="16"/>
                </a:cubicBezTo>
                <a:cubicBezTo>
                  <a:pt x="16" y="17"/>
                  <a:pt x="16" y="17"/>
                  <a:pt x="15" y="17"/>
                </a:cubicBezTo>
                <a:cubicBezTo>
                  <a:pt x="15" y="17"/>
                  <a:pt x="15" y="17"/>
                  <a:pt x="15" y="17"/>
                </a:cubicBezTo>
                <a:cubicBezTo>
                  <a:pt x="15" y="17"/>
                  <a:pt x="14" y="17"/>
                  <a:pt x="14" y="16"/>
                </a:cubicBezTo>
                <a:cubicBezTo>
                  <a:pt x="14" y="16"/>
                  <a:pt x="14" y="16"/>
                  <a:pt x="14" y="16"/>
                </a:cubicBezTo>
                <a:cubicBezTo>
                  <a:pt x="13" y="16"/>
                  <a:pt x="13" y="16"/>
                  <a:pt x="13" y="16"/>
                </a:cubicBezTo>
                <a:cubicBezTo>
                  <a:pt x="13" y="16"/>
                  <a:pt x="13" y="16"/>
                  <a:pt x="13" y="16"/>
                </a:cubicBezTo>
                <a:cubicBezTo>
                  <a:pt x="13" y="17"/>
                  <a:pt x="13" y="17"/>
                  <a:pt x="13" y="17"/>
                </a:cubicBezTo>
                <a:cubicBezTo>
                  <a:pt x="13" y="17"/>
                  <a:pt x="13" y="17"/>
                  <a:pt x="13" y="17"/>
                </a:cubicBezTo>
                <a:cubicBezTo>
                  <a:pt x="12" y="17"/>
                  <a:pt x="12" y="17"/>
                  <a:pt x="12" y="16"/>
                </a:cubicBezTo>
                <a:cubicBezTo>
                  <a:pt x="12" y="16"/>
                  <a:pt x="12" y="16"/>
                  <a:pt x="12" y="16"/>
                </a:cubicBezTo>
                <a:cubicBezTo>
                  <a:pt x="2" y="16"/>
                  <a:pt x="2" y="16"/>
                  <a:pt x="2" y="16"/>
                </a:cubicBezTo>
                <a:cubicBezTo>
                  <a:pt x="2" y="22"/>
                  <a:pt x="2" y="22"/>
                  <a:pt x="2" y="22"/>
                </a:cubicBezTo>
                <a:cubicBezTo>
                  <a:pt x="5" y="22"/>
                  <a:pt x="5" y="22"/>
                  <a:pt x="5" y="22"/>
                </a:cubicBezTo>
                <a:cubicBezTo>
                  <a:pt x="5" y="22"/>
                  <a:pt x="5" y="22"/>
                  <a:pt x="5" y="22"/>
                </a:cubicBezTo>
                <a:cubicBezTo>
                  <a:pt x="5" y="21"/>
                  <a:pt x="6" y="21"/>
                  <a:pt x="6" y="21"/>
                </a:cubicBezTo>
                <a:cubicBezTo>
                  <a:pt x="6" y="21"/>
                  <a:pt x="6" y="21"/>
                  <a:pt x="6" y="21"/>
                </a:cubicBezTo>
                <a:cubicBezTo>
                  <a:pt x="7" y="21"/>
                  <a:pt x="7" y="21"/>
                  <a:pt x="7" y="22"/>
                </a:cubicBezTo>
                <a:cubicBezTo>
                  <a:pt x="7" y="22"/>
                  <a:pt x="7" y="22"/>
                  <a:pt x="7" y="22"/>
                </a:cubicBezTo>
                <a:cubicBezTo>
                  <a:pt x="8" y="22"/>
                  <a:pt x="8" y="22"/>
                  <a:pt x="8" y="22"/>
                </a:cubicBezTo>
                <a:cubicBezTo>
                  <a:pt x="8" y="22"/>
                  <a:pt x="8" y="22"/>
                  <a:pt x="8" y="22"/>
                </a:cubicBezTo>
                <a:cubicBezTo>
                  <a:pt x="8" y="21"/>
                  <a:pt x="8" y="21"/>
                  <a:pt x="9" y="21"/>
                </a:cubicBezTo>
                <a:cubicBezTo>
                  <a:pt x="9" y="21"/>
                  <a:pt x="9" y="21"/>
                  <a:pt x="9" y="21"/>
                </a:cubicBezTo>
                <a:cubicBezTo>
                  <a:pt x="9" y="21"/>
                  <a:pt x="10" y="21"/>
                  <a:pt x="10" y="22"/>
                </a:cubicBezTo>
                <a:cubicBezTo>
                  <a:pt x="10" y="22"/>
                  <a:pt x="10" y="22"/>
                  <a:pt x="10" y="22"/>
                </a:cubicBezTo>
                <a:cubicBezTo>
                  <a:pt x="17" y="22"/>
                  <a:pt x="17" y="22"/>
                  <a:pt x="17" y="22"/>
                </a:cubicBezTo>
                <a:cubicBezTo>
                  <a:pt x="17" y="22"/>
                  <a:pt x="17" y="22"/>
                  <a:pt x="17" y="22"/>
                </a:cubicBezTo>
                <a:cubicBezTo>
                  <a:pt x="17" y="21"/>
                  <a:pt x="17" y="21"/>
                  <a:pt x="18" y="21"/>
                </a:cubicBezTo>
                <a:cubicBezTo>
                  <a:pt x="18" y="21"/>
                  <a:pt x="18" y="21"/>
                  <a:pt x="18" y="21"/>
                </a:cubicBezTo>
                <a:cubicBezTo>
                  <a:pt x="18" y="21"/>
                  <a:pt x="19" y="21"/>
                  <a:pt x="19" y="22"/>
                </a:cubicBezTo>
                <a:cubicBezTo>
                  <a:pt x="19" y="22"/>
                  <a:pt x="19" y="22"/>
                  <a:pt x="19" y="22"/>
                </a:cubicBezTo>
                <a:cubicBezTo>
                  <a:pt x="19" y="22"/>
                  <a:pt x="19" y="22"/>
                  <a:pt x="19" y="22"/>
                </a:cubicBezTo>
                <a:cubicBezTo>
                  <a:pt x="19" y="22"/>
                  <a:pt x="19" y="22"/>
                  <a:pt x="19" y="22"/>
                </a:cubicBezTo>
                <a:cubicBezTo>
                  <a:pt x="19" y="21"/>
                  <a:pt x="20" y="21"/>
                  <a:pt x="20" y="21"/>
                </a:cubicBezTo>
                <a:cubicBezTo>
                  <a:pt x="20" y="21"/>
                  <a:pt x="20" y="21"/>
                  <a:pt x="20" y="21"/>
                </a:cubicBezTo>
                <a:cubicBezTo>
                  <a:pt x="21" y="21"/>
                  <a:pt x="21" y="21"/>
                  <a:pt x="21" y="22"/>
                </a:cubicBezTo>
                <a:cubicBezTo>
                  <a:pt x="21" y="22"/>
                  <a:pt x="21" y="22"/>
                  <a:pt x="21" y="22"/>
                </a:cubicBezTo>
                <a:cubicBezTo>
                  <a:pt x="22" y="22"/>
                  <a:pt x="22" y="22"/>
                  <a:pt x="22" y="22"/>
                </a:cubicBezTo>
                <a:close/>
                <a:moveTo>
                  <a:pt x="22" y="14"/>
                </a:moveTo>
                <a:cubicBezTo>
                  <a:pt x="22" y="8"/>
                  <a:pt x="22" y="8"/>
                  <a:pt x="22" y="8"/>
                </a:cubicBezTo>
                <a:cubicBezTo>
                  <a:pt x="21" y="8"/>
                  <a:pt x="21" y="8"/>
                  <a:pt x="21" y="8"/>
                </a:cubicBezTo>
                <a:cubicBezTo>
                  <a:pt x="21" y="9"/>
                  <a:pt x="21" y="9"/>
                  <a:pt x="21" y="9"/>
                </a:cubicBezTo>
                <a:cubicBezTo>
                  <a:pt x="21" y="9"/>
                  <a:pt x="21" y="9"/>
                  <a:pt x="20" y="9"/>
                </a:cubicBezTo>
                <a:cubicBezTo>
                  <a:pt x="20" y="9"/>
                  <a:pt x="20" y="9"/>
                  <a:pt x="20" y="9"/>
                </a:cubicBezTo>
                <a:cubicBezTo>
                  <a:pt x="20" y="9"/>
                  <a:pt x="19" y="9"/>
                  <a:pt x="19" y="9"/>
                </a:cubicBezTo>
                <a:cubicBezTo>
                  <a:pt x="19" y="8"/>
                  <a:pt x="19" y="8"/>
                  <a:pt x="19" y="8"/>
                </a:cubicBezTo>
                <a:cubicBezTo>
                  <a:pt x="19" y="8"/>
                  <a:pt x="19" y="8"/>
                  <a:pt x="19" y="8"/>
                </a:cubicBezTo>
                <a:cubicBezTo>
                  <a:pt x="19" y="9"/>
                  <a:pt x="19" y="9"/>
                  <a:pt x="19" y="9"/>
                </a:cubicBezTo>
                <a:cubicBezTo>
                  <a:pt x="19" y="9"/>
                  <a:pt x="18" y="9"/>
                  <a:pt x="18" y="9"/>
                </a:cubicBezTo>
                <a:cubicBezTo>
                  <a:pt x="18" y="9"/>
                  <a:pt x="18" y="9"/>
                  <a:pt x="18" y="9"/>
                </a:cubicBezTo>
                <a:cubicBezTo>
                  <a:pt x="17" y="9"/>
                  <a:pt x="17" y="9"/>
                  <a:pt x="17" y="9"/>
                </a:cubicBezTo>
                <a:cubicBezTo>
                  <a:pt x="17" y="8"/>
                  <a:pt x="17" y="8"/>
                  <a:pt x="17" y="8"/>
                </a:cubicBezTo>
                <a:cubicBezTo>
                  <a:pt x="16" y="8"/>
                  <a:pt x="16" y="8"/>
                  <a:pt x="16" y="8"/>
                </a:cubicBezTo>
                <a:cubicBezTo>
                  <a:pt x="16" y="9"/>
                  <a:pt x="16" y="9"/>
                  <a:pt x="16" y="9"/>
                </a:cubicBezTo>
                <a:cubicBezTo>
                  <a:pt x="16" y="9"/>
                  <a:pt x="16" y="9"/>
                  <a:pt x="15" y="9"/>
                </a:cubicBezTo>
                <a:cubicBezTo>
                  <a:pt x="15" y="9"/>
                  <a:pt x="15" y="9"/>
                  <a:pt x="15" y="9"/>
                </a:cubicBezTo>
                <a:cubicBezTo>
                  <a:pt x="15" y="9"/>
                  <a:pt x="14" y="9"/>
                  <a:pt x="14" y="9"/>
                </a:cubicBezTo>
                <a:cubicBezTo>
                  <a:pt x="14" y="8"/>
                  <a:pt x="14" y="8"/>
                  <a:pt x="14" y="8"/>
                </a:cubicBezTo>
                <a:cubicBezTo>
                  <a:pt x="13" y="8"/>
                  <a:pt x="13" y="8"/>
                  <a:pt x="13" y="8"/>
                </a:cubicBezTo>
                <a:cubicBezTo>
                  <a:pt x="13" y="9"/>
                  <a:pt x="13" y="9"/>
                  <a:pt x="13" y="9"/>
                </a:cubicBezTo>
                <a:cubicBezTo>
                  <a:pt x="13" y="9"/>
                  <a:pt x="13" y="9"/>
                  <a:pt x="13" y="9"/>
                </a:cubicBezTo>
                <a:cubicBezTo>
                  <a:pt x="13" y="9"/>
                  <a:pt x="13" y="9"/>
                  <a:pt x="13" y="9"/>
                </a:cubicBezTo>
                <a:cubicBezTo>
                  <a:pt x="12" y="9"/>
                  <a:pt x="12" y="9"/>
                  <a:pt x="12" y="9"/>
                </a:cubicBezTo>
                <a:cubicBezTo>
                  <a:pt x="12" y="8"/>
                  <a:pt x="12" y="8"/>
                  <a:pt x="12" y="8"/>
                </a:cubicBezTo>
                <a:cubicBezTo>
                  <a:pt x="2" y="8"/>
                  <a:pt x="2" y="8"/>
                  <a:pt x="2" y="8"/>
                </a:cubicBezTo>
                <a:cubicBezTo>
                  <a:pt x="2" y="14"/>
                  <a:pt x="2" y="14"/>
                  <a:pt x="2" y="14"/>
                </a:cubicBezTo>
                <a:cubicBezTo>
                  <a:pt x="12" y="14"/>
                  <a:pt x="12" y="14"/>
                  <a:pt x="12" y="14"/>
                </a:cubicBezTo>
                <a:cubicBezTo>
                  <a:pt x="12" y="14"/>
                  <a:pt x="12" y="14"/>
                  <a:pt x="12" y="14"/>
                </a:cubicBezTo>
                <a:cubicBezTo>
                  <a:pt x="12" y="13"/>
                  <a:pt x="12" y="13"/>
                  <a:pt x="13" y="13"/>
                </a:cubicBezTo>
                <a:cubicBezTo>
                  <a:pt x="13" y="13"/>
                  <a:pt x="13" y="13"/>
                  <a:pt x="13" y="13"/>
                </a:cubicBezTo>
                <a:cubicBezTo>
                  <a:pt x="13" y="13"/>
                  <a:pt x="13" y="13"/>
                  <a:pt x="13" y="14"/>
                </a:cubicBezTo>
                <a:cubicBezTo>
                  <a:pt x="13" y="14"/>
                  <a:pt x="13" y="14"/>
                  <a:pt x="13" y="14"/>
                </a:cubicBezTo>
                <a:cubicBezTo>
                  <a:pt x="14" y="14"/>
                  <a:pt x="14" y="14"/>
                  <a:pt x="14" y="14"/>
                </a:cubicBezTo>
                <a:cubicBezTo>
                  <a:pt x="14" y="14"/>
                  <a:pt x="14" y="14"/>
                  <a:pt x="14" y="14"/>
                </a:cubicBezTo>
                <a:cubicBezTo>
                  <a:pt x="14" y="13"/>
                  <a:pt x="15" y="13"/>
                  <a:pt x="15" y="13"/>
                </a:cubicBezTo>
                <a:cubicBezTo>
                  <a:pt x="15" y="13"/>
                  <a:pt x="15" y="13"/>
                  <a:pt x="15" y="13"/>
                </a:cubicBezTo>
                <a:cubicBezTo>
                  <a:pt x="16" y="13"/>
                  <a:pt x="16" y="13"/>
                  <a:pt x="16" y="14"/>
                </a:cubicBezTo>
                <a:cubicBezTo>
                  <a:pt x="16" y="14"/>
                  <a:pt x="16" y="14"/>
                  <a:pt x="16" y="14"/>
                </a:cubicBezTo>
                <a:cubicBezTo>
                  <a:pt x="17" y="14"/>
                  <a:pt x="17" y="14"/>
                  <a:pt x="17" y="14"/>
                </a:cubicBezTo>
                <a:cubicBezTo>
                  <a:pt x="17" y="14"/>
                  <a:pt x="17" y="14"/>
                  <a:pt x="17" y="14"/>
                </a:cubicBezTo>
                <a:cubicBezTo>
                  <a:pt x="17" y="13"/>
                  <a:pt x="17" y="13"/>
                  <a:pt x="18" y="13"/>
                </a:cubicBezTo>
                <a:cubicBezTo>
                  <a:pt x="18" y="13"/>
                  <a:pt x="18" y="13"/>
                  <a:pt x="18" y="13"/>
                </a:cubicBezTo>
                <a:cubicBezTo>
                  <a:pt x="18" y="13"/>
                  <a:pt x="19" y="13"/>
                  <a:pt x="19" y="14"/>
                </a:cubicBezTo>
                <a:cubicBezTo>
                  <a:pt x="19" y="14"/>
                  <a:pt x="19" y="14"/>
                  <a:pt x="19" y="14"/>
                </a:cubicBezTo>
                <a:cubicBezTo>
                  <a:pt x="19" y="14"/>
                  <a:pt x="19" y="14"/>
                  <a:pt x="19" y="14"/>
                </a:cubicBezTo>
                <a:cubicBezTo>
                  <a:pt x="19" y="14"/>
                  <a:pt x="19" y="14"/>
                  <a:pt x="19" y="14"/>
                </a:cubicBezTo>
                <a:cubicBezTo>
                  <a:pt x="19" y="13"/>
                  <a:pt x="20" y="13"/>
                  <a:pt x="20" y="13"/>
                </a:cubicBezTo>
                <a:cubicBezTo>
                  <a:pt x="20" y="13"/>
                  <a:pt x="20" y="13"/>
                  <a:pt x="20" y="13"/>
                </a:cubicBezTo>
                <a:cubicBezTo>
                  <a:pt x="21" y="13"/>
                  <a:pt x="21" y="13"/>
                  <a:pt x="21" y="14"/>
                </a:cubicBezTo>
                <a:cubicBezTo>
                  <a:pt x="21" y="14"/>
                  <a:pt x="21" y="14"/>
                  <a:pt x="21" y="14"/>
                </a:cubicBezTo>
                <a:cubicBezTo>
                  <a:pt x="22" y="14"/>
                  <a:pt x="22" y="14"/>
                  <a:pt x="22" y="14"/>
                </a:cubicBezTo>
                <a:close/>
                <a:moveTo>
                  <a:pt x="22" y="7"/>
                </a:moveTo>
                <a:cubicBezTo>
                  <a:pt x="22" y="2"/>
                  <a:pt x="22" y="2"/>
                  <a:pt x="22" y="2"/>
                </a:cubicBezTo>
                <a:cubicBezTo>
                  <a:pt x="22" y="2"/>
                  <a:pt x="22" y="2"/>
                  <a:pt x="22" y="2"/>
                </a:cubicBezTo>
                <a:cubicBezTo>
                  <a:pt x="2" y="2"/>
                  <a:pt x="2" y="2"/>
                  <a:pt x="2" y="2"/>
                </a:cubicBezTo>
                <a:cubicBezTo>
                  <a:pt x="2" y="2"/>
                  <a:pt x="2" y="2"/>
                  <a:pt x="2" y="2"/>
                </a:cubicBezTo>
                <a:cubicBezTo>
                  <a:pt x="2" y="7"/>
                  <a:pt x="2" y="7"/>
                  <a:pt x="2" y="7"/>
                </a:cubicBezTo>
                <a:cubicBezTo>
                  <a:pt x="12" y="7"/>
                  <a:pt x="12" y="7"/>
                  <a:pt x="12" y="7"/>
                </a:cubicBezTo>
                <a:cubicBezTo>
                  <a:pt x="12" y="6"/>
                  <a:pt x="12" y="6"/>
                  <a:pt x="12" y="6"/>
                </a:cubicBezTo>
                <a:cubicBezTo>
                  <a:pt x="12" y="5"/>
                  <a:pt x="12" y="5"/>
                  <a:pt x="13" y="5"/>
                </a:cubicBezTo>
                <a:cubicBezTo>
                  <a:pt x="13" y="5"/>
                  <a:pt x="13" y="5"/>
                  <a:pt x="13" y="5"/>
                </a:cubicBezTo>
                <a:cubicBezTo>
                  <a:pt x="13" y="5"/>
                  <a:pt x="13" y="5"/>
                  <a:pt x="13" y="6"/>
                </a:cubicBezTo>
                <a:cubicBezTo>
                  <a:pt x="13" y="7"/>
                  <a:pt x="13" y="7"/>
                  <a:pt x="13" y="7"/>
                </a:cubicBezTo>
                <a:cubicBezTo>
                  <a:pt x="14" y="7"/>
                  <a:pt x="14" y="7"/>
                  <a:pt x="14" y="7"/>
                </a:cubicBezTo>
                <a:cubicBezTo>
                  <a:pt x="14" y="6"/>
                  <a:pt x="14" y="6"/>
                  <a:pt x="14" y="6"/>
                </a:cubicBezTo>
                <a:cubicBezTo>
                  <a:pt x="14" y="5"/>
                  <a:pt x="15" y="5"/>
                  <a:pt x="15" y="5"/>
                </a:cubicBezTo>
                <a:cubicBezTo>
                  <a:pt x="15" y="5"/>
                  <a:pt x="15" y="5"/>
                  <a:pt x="15" y="5"/>
                </a:cubicBezTo>
                <a:cubicBezTo>
                  <a:pt x="16" y="5"/>
                  <a:pt x="16" y="5"/>
                  <a:pt x="16" y="6"/>
                </a:cubicBezTo>
                <a:cubicBezTo>
                  <a:pt x="16" y="7"/>
                  <a:pt x="16" y="7"/>
                  <a:pt x="16" y="7"/>
                </a:cubicBezTo>
                <a:cubicBezTo>
                  <a:pt x="17" y="7"/>
                  <a:pt x="17" y="7"/>
                  <a:pt x="17" y="7"/>
                </a:cubicBezTo>
                <a:cubicBezTo>
                  <a:pt x="17" y="6"/>
                  <a:pt x="17" y="6"/>
                  <a:pt x="17" y="6"/>
                </a:cubicBezTo>
                <a:cubicBezTo>
                  <a:pt x="17" y="5"/>
                  <a:pt x="17" y="5"/>
                  <a:pt x="18" y="5"/>
                </a:cubicBezTo>
                <a:cubicBezTo>
                  <a:pt x="18" y="5"/>
                  <a:pt x="18" y="5"/>
                  <a:pt x="18" y="5"/>
                </a:cubicBezTo>
                <a:cubicBezTo>
                  <a:pt x="18" y="5"/>
                  <a:pt x="19" y="5"/>
                  <a:pt x="19" y="6"/>
                </a:cubicBezTo>
                <a:cubicBezTo>
                  <a:pt x="19" y="7"/>
                  <a:pt x="19" y="7"/>
                  <a:pt x="19" y="7"/>
                </a:cubicBezTo>
                <a:cubicBezTo>
                  <a:pt x="19" y="7"/>
                  <a:pt x="19" y="7"/>
                  <a:pt x="19" y="7"/>
                </a:cubicBezTo>
                <a:cubicBezTo>
                  <a:pt x="19" y="6"/>
                  <a:pt x="19" y="6"/>
                  <a:pt x="19" y="6"/>
                </a:cubicBezTo>
                <a:cubicBezTo>
                  <a:pt x="19" y="5"/>
                  <a:pt x="20" y="5"/>
                  <a:pt x="20" y="5"/>
                </a:cubicBezTo>
                <a:cubicBezTo>
                  <a:pt x="20" y="5"/>
                  <a:pt x="20" y="5"/>
                  <a:pt x="20" y="5"/>
                </a:cubicBezTo>
                <a:cubicBezTo>
                  <a:pt x="21" y="5"/>
                  <a:pt x="21" y="5"/>
                  <a:pt x="21" y="6"/>
                </a:cubicBezTo>
                <a:cubicBezTo>
                  <a:pt x="21" y="7"/>
                  <a:pt x="21" y="7"/>
                  <a:pt x="21" y="7"/>
                </a:cubicBezTo>
                <a:lnTo>
                  <a:pt x="2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2" name="Freeform 238"/>
          <p:cNvSpPr>
            <a:spLocks noEditPoints="1"/>
          </p:cNvSpPr>
          <p:nvPr/>
        </p:nvSpPr>
        <p:spPr bwMode="auto">
          <a:xfrm>
            <a:off x="7427316" y="3724164"/>
            <a:ext cx="394532" cy="325761"/>
          </a:xfrm>
          <a:custGeom>
            <a:avLst/>
            <a:gdLst>
              <a:gd name="T0" fmla="*/ 6 w 41"/>
              <a:gd name="T1" fmla="*/ 13 h 34"/>
              <a:gd name="T2" fmla="*/ 0 w 41"/>
              <a:gd name="T3" fmla="*/ 2 h 34"/>
              <a:gd name="T4" fmla="*/ 16 w 41"/>
              <a:gd name="T5" fmla="*/ 31 h 34"/>
              <a:gd name="T6" fmla="*/ 27 w 41"/>
              <a:gd name="T7" fmla="*/ 32 h 34"/>
              <a:gd name="T8" fmla="*/ 35 w 41"/>
              <a:gd name="T9" fmla="*/ 31 h 34"/>
              <a:gd name="T10" fmla="*/ 36 w 41"/>
              <a:gd name="T11" fmla="*/ 29 h 34"/>
              <a:gd name="T12" fmla="*/ 36 w 41"/>
              <a:gd name="T13" fmla="*/ 12 h 34"/>
              <a:gd name="T14" fmla="*/ 39 w 41"/>
              <a:gd name="T15" fmla="*/ 6 h 34"/>
              <a:gd name="T16" fmla="*/ 27 w 41"/>
              <a:gd name="T17" fmla="*/ 2 h 34"/>
              <a:gd name="T18" fmla="*/ 22 w 41"/>
              <a:gd name="T19" fmla="*/ 29 h 34"/>
              <a:gd name="T20" fmla="*/ 21 w 41"/>
              <a:gd name="T21" fmla="*/ 28 h 34"/>
              <a:gd name="T22" fmla="*/ 22 w 41"/>
              <a:gd name="T23" fmla="*/ 28 h 34"/>
              <a:gd name="T24" fmla="*/ 29 w 41"/>
              <a:gd name="T25" fmla="*/ 23 h 34"/>
              <a:gd name="T26" fmla="*/ 29 w 41"/>
              <a:gd name="T27" fmla="*/ 28 h 34"/>
              <a:gd name="T28" fmla="*/ 34 w 41"/>
              <a:gd name="T29" fmla="*/ 24 h 34"/>
              <a:gd name="T30" fmla="*/ 33 w 41"/>
              <a:gd name="T31" fmla="*/ 27 h 34"/>
              <a:gd name="T32" fmla="*/ 33 w 41"/>
              <a:gd name="T33" fmla="*/ 22 h 34"/>
              <a:gd name="T34" fmla="*/ 34 w 41"/>
              <a:gd name="T35" fmla="*/ 22 h 34"/>
              <a:gd name="T36" fmla="*/ 27 w 41"/>
              <a:gd name="T37" fmla="*/ 27 h 34"/>
              <a:gd name="T38" fmla="*/ 22 w 41"/>
              <a:gd name="T39" fmla="*/ 27 h 34"/>
              <a:gd name="T40" fmla="*/ 24 w 41"/>
              <a:gd name="T41" fmla="*/ 27 h 34"/>
              <a:gd name="T42" fmla="*/ 24 w 41"/>
              <a:gd name="T43" fmla="*/ 22 h 34"/>
              <a:gd name="T44" fmla="*/ 19 w 41"/>
              <a:gd name="T45" fmla="*/ 21 h 34"/>
              <a:gd name="T46" fmla="*/ 7 w 41"/>
              <a:gd name="T47" fmla="*/ 22 h 34"/>
              <a:gd name="T48" fmla="*/ 12 w 41"/>
              <a:gd name="T49" fmla="*/ 22 h 34"/>
              <a:gd name="T50" fmla="*/ 14 w 41"/>
              <a:gd name="T51" fmla="*/ 22 h 34"/>
              <a:gd name="T52" fmla="*/ 19 w 41"/>
              <a:gd name="T53" fmla="*/ 22 h 34"/>
              <a:gd name="T54" fmla="*/ 19 w 41"/>
              <a:gd name="T55" fmla="*/ 24 h 34"/>
              <a:gd name="T56" fmla="*/ 19 w 41"/>
              <a:gd name="T57" fmla="*/ 27 h 34"/>
              <a:gd name="T58" fmla="*/ 19 w 41"/>
              <a:gd name="T59" fmla="*/ 22 h 34"/>
              <a:gd name="T60" fmla="*/ 12 w 41"/>
              <a:gd name="T61" fmla="*/ 23 h 34"/>
              <a:gd name="T62" fmla="*/ 9 w 41"/>
              <a:gd name="T63" fmla="*/ 25 h 34"/>
              <a:gd name="T64" fmla="*/ 9 w 41"/>
              <a:gd name="T65" fmla="*/ 27 h 34"/>
              <a:gd name="T66" fmla="*/ 7 w 41"/>
              <a:gd name="T67" fmla="*/ 22 h 34"/>
              <a:gd name="T68" fmla="*/ 34 w 41"/>
              <a:gd name="T69" fmla="*/ 20 h 34"/>
              <a:gd name="T70" fmla="*/ 22 w 41"/>
              <a:gd name="T71" fmla="*/ 20 h 34"/>
              <a:gd name="T72" fmla="*/ 27 w 41"/>
              <a:gd name="T73" fmla="*/ 19 h 34"/>
              <a:gd name="T74" fmla="*/ 29 w 41"/>
              <a:gd name="T75" fmla="*/ 14 h 34"/>
              <a:gd name="T76" fmla="*/ 34 w 41"/>
              <a:gd name="T77" fmla="*/ 19 h 34"/>
              <a:gd name="T78" fmla="*/ 33 w 41"/>
              <a:gd name="T79" fmla="*/ 16 h 34"/>
              <a:gd name="T80" fmla="*/ 33 w 41"/>
              <a:gd name="T81" fmla="*/ 19 h 34"/>
              <a:gd name="T82" fmla="*/ 33 w 41"/>
              <a:gd name="T83" fmla="*/ 13 h 34"/>
              <a:gd name="T84" fmla="*/ 33 w 41"/>
              <a:gd name="T85" fmla="*/ 13 h 34"/>
              <a:gd name="T86" fmla="*/ 23 w 41"/>
              <a:gd name="T87" fmla="*/ 15 h 34"/>
              <a:gd name="T88" fmla="*/ 22 w 41"/>
              <a:gd name="T89" fmla="*/ 18 h 34"/>
              <a:gd name="T90" fmla="*/ 24 w 41"/>
              <a:gd name="T91" fmla="*/ 13 h 34"/>
              <a:gd name="T92" fmla="*/ 24 w 41"/>
              <a:gd name="T93" fmla="*/ 13 h 34"/>
              <a:gd name="T94" fmla="*/ 7 w 41"/>
              <a:gd name="T95" fmla="*/ 18 h 34"/>
              <a:gd name="T96" fmla="*/ 14 w 41"/>
              <a:gd name="T97" fmla="*/ 14 h 34"/>
              <a:gd name="T98" fmla="*/ 20 w 41"/>
              <a:gd name="T99" fmla="*/ 13 h 34"/>
              <a:gd name="T100" fmla="*/ 19 w 41"/>
              <a:gd name="T101" fmla="*/ 15 h 34"/>
              <a:gd name="T102" fmla="*/ 19 w 41"/>
              <a:gd name="T103" fmla="*/ 18 h 34"/>
              <a:gd name="T104" fmla="*/ 18 w 41"/>
              <a:gd name="T105" fmla="*/ 13 h 34"/>
              <a:gd name="T106" fmla="*/ 18 w 41"/>
              <a:gd name="T107" fmla="*/ 13 h 34"/>
              <a:gd name="T108" fmla="*/ 12 w 41"/>
              <a:gd name="T109" fmla="*/ 18 h 34"/>
              <a:gd name="T110" fmla="*/ 9 w 41"/>
              <a:gd name="T111" fmla="*/ 18 h 34"/>
              <a:gd name="T112" fmla="*/ 9 w 41"/>
              <a:gd name="T113" fmla="*/ 18 h 34"/>
              <a:gd name="T114" fmla="*/ 7 w 41"/>
              <a:gd name="T11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34">
                <a:moveTo>
                  <a:pt x="7" y="20"/>
                </a:moveTo>
                <a:cubicBezTo>
                  <a:pt x="19" y="20"/>
                  <a:pt x="19" y="20"/>
                  <a:pt x="19" y="20"/>
                </a:cubicBezTo>
                <a:cubicBezTo>
                  <a:pt x="20" y="20"/>
                  <a:pt x="20" y="19"/>
                  <a:pt x="20" y="19"/>
                </a:cubicBezTo>
                <a:cubicBezTo>
                  <a:pt x="20" y="13"/>
                  <a:pt x="20" y="13"/>
                  <a:pt x="20" y="13"/>
                </a:cubicBezTo>
                <a:cubicBezTo>
                  <a:pt x="20" y="12"/>
                  <a:pt x="20" y="12"/>
                  <a:pt x="19" y="12"/>
                </a:cubicBezTo>
                <a:cubicBezTo>
                  <a:pt x="7" y="12"/>
                  <a:pt x="7" y="12"/>
                  <a:pt x="7" y="12"/>
                </a:cubicBezTo>
                <a:cubicBezTo>
                  <a:pt x="6" y="12"/>
                  <a:pt x="6" y="12"/>
                  <a:pt x="6" y="13"/>
                </a:cubicBezTo>
                <a:cubicBezTo>
                  <a:pt x="6" y="19"/>
                  <a:pt x="6" y="19"/>
                  <a:pt x="6" y="19"/>
                </a:cubicBezTo>
                <a:cubicBezTo>
                  <a:pt x="6" y="19"/>
                  <a:pt x="6" y="20"/>
                  <a:pt x="7" y="20"/>
                </a:cubicBezTo>
                <a:close/>
                <a:moveTo>
                  <a:pt x="41" y="3"/>
                </a:moveTo>
                <a:cubicBezTo>
                  <a:pt x="41" y="3"/>
                  <a:pt x="41" y="2"/>
                  <a:pt x="41" y="2"/>
                </a:cubicBezTo>
                <a:cubicBezTo>
                  <a:pt x="41" y="1"/>
                  <a:pt x="40" y="0"/>
                  <a:pt x="39" y="0"/>
                </a:cubicBezTo>
                <a:cubicBezTo>
                  <a:pt x="26" y="0"/>
                  <a:pt x="15" y="0"/>
                  <a:pt x="2" y="0"/>
                </a:cubicBezTo>
                <a:cubicBezTo>
                  <a:pt x="1" y="0"/>
                  <a:pt x="0" y="1"/>
                  <a:pt x="0" y="2"/>
                </a:cubicBezTo>
                <a:cubicBezTo>
                  <a:pt x="0" y="2"/>
                  <a:pt x="0" y="3"/>
                  <a:pt x="0" y="3"/>
                </a:cubicBezTo>
                <a:cubicBezTo>
                  <a:pt x="0" y="4"/>
                  <a:pt x="1" y="5"/>
                  <a:pt x="2" y="5"/>
                </a:cubicBezTo>
                <a:cubicBezTo>
                  <a:pt x="15" y="5"/>
                  <a:pt x="26" y="5"/>
                  <a:pt x="39" y="5"/>
                </a:cubicBezTo>
                <a:cubicBezTo>
                  <a:pt x="40" y="5"/>
                  <a:pt x="41" y="4"/>
                  <a:pt x="41" y="3"/>
                </a:cubicBezTo>
                <a:close/>
                <a:moveTo>
                  <a:pt x="14" y="32"/>
                </a:moveTo>
                <a:cubicBezTo>
                  <a:pt x="14" y="32"/>
                  <a:pt x="14" y="31"/>
                  <a:pt x="14" y="31"/>
                </a:cubicBezTo>
                <a:cubicBezTo>
                  <a:pt x="16" y="31"/>
                  <a:pt x="16" y="31"/>
                  <a:pt x="16" y="31"/>
                </a:cubicBezTo>
                <a:cubicBezTo>
                  <a:pt x="16" y="32"/>
                  <a:pt x="16" y="32"/>
                  <a:pt x="16" y="32"/>
                </a:cubicBezTo>
                <a:cubicBezTo>
                  <a:pt x="16" y="33"/>
                  <a:pt x="16" y="33"/>
                  <a:pt x="16" y="33"/>
                </a:cubicBezTo>
                <a:cubicBezTo>
                  <a:pt x="19" y="33"/>
                  <a:pt x="22" y="33"/>
                  <a:pt x="25" y="33"/>
                </a:cubicBezTo>
                <a:cubicBezTo>
                  <a:pt x="25" y="33"/>
                  <a:pt x="26" y="33"/>
                  <a:pt x="26" y="32"/>
                </a:cubicBezTo>
                <a:cubicBezTo>
                  <a:pt x="26" y="31"/>
                  <a:pt x="26" y="31"/>
                  <a:pt x="26" y="31"/>
                </a:cubicBezTo>
                <a:cubicBezTo>
                  <a:pt x="27" y="31"/>
                  <a:pt x="27" y="31"/>
                  <a:pt x="27" y="31"/>
                </a:cubicBezTo>
                <a:cubicBezTo>
                  <a:pt x="27" y="32"/>
                  <a:pt x="27" y="32"/>
                  <a:pt x="27" y="32"/>
                </a:cubicBezTo>
                <a:cubicBezTo>
                  <a:pt x="27" y="33"/>
                  <a:pt x="26" y="34"/>
                  <a:pt x="25" y="34"/>
                </a:cubicBezTo>
                <a:cubicBezTo>
                  <a:pt x="22" y="34"/>
                  <a:pt x="19" y="34"/>
                  <a:pt x="16" y="34"/>
                </a:cubicBezTo>
                <a:cubicBezTo>
                  <a:pt x="15" y="34"/>
                  <a:pt x="14" y="33"/>
                  <a:pt x="14" y="32"/>
                </a:cubicBezTo>
                <a:close/>
                <a:moveTo>
                  <a:pt x="35" y="10"/>
                </a:moveTo>
                <a:cubicBezTo>
                  <a:pt x="36" y="10"/>
                  <a:pt x="37" y="11"/>
                  <a:pt x="37" y="12"/>
                </a:cubicBezTo>
                <a:cubicBezTo>
                  <a:pt x="37" y="28"/>
                  <a:pt x="37" y="28"/>
                  <a:pt x="37" y="28"/>
                </a:cubicBezTo>
                <a:cubicBezTo>
                  <a:pt x="37" y="30"/>
                  <a:pt x="36" y="31"/>
                  <a:pt x="35" y="31"/>
                </a:cubicBezTo>
                <a:cubicBezTo>
                  <a:pt x="6" y="31"/>
                  <a:pt x="6" y="31"/>
                  <a:pt x="6" y="31"/>
                </a:cubicBezTo>
                <a:cubicBezTo>
                  <a:pt x="5" y="31"/>
                  <a:pt x="4" y="30"/>
                  <a:pt x="4" y="28"/>
                </a:cubicBezTo>
                <a:cubicBezTo>
                  <a:pt x="4" y="12"/>
                  <a:pt x="4" y="12"/>
                  <a:pt x="4" y="12"/>
                </a:cubicBezTo>
                <a:cubicBezTo>
                  <a:pt x="4" y="11"/>
                  <a:pt x="5" y="10"/>
                  <a:pt x="6" y="10"/>
                </a:cubicBezTo>
                <a:cubicBezTo>
                  <a:pt x="35" y="10"/>
                  <a:pt x="35" y="10"/>
                  <a:pt x="35" y="10"/>
                </a:cubicBezTo>
                <a:close/>
                <a:moveTo>
                  <a:pt x="36" y="12"/>
                </a:moveTo>
                <a:cubicBezTo>
                  <a:pt x="36" y="29"/>
                  <a:pt x="36" y="29"/>
                  <a:pt x="36" y="29"/>
                </a:cubicBezTo>
                <a:cubicBezTo>
                  <a:pt x="36" y="29"/>
                  <a:pt x="36" y="30"/>
                  <a:pt x="35" y="30"/>
                </a:cubicBezTo>
                <a:cubicBezTo>
                  <a:pt x="6" y="30"/>
                  <a:pt x="6" y="30"/>
                  <a:pt x="6" y="30"/>
                </a:cubicBezTo>
                <a:cubicBezTo>
                  <a:pt x="6" y="30"/>
                  <a:pt x="5" y="29"/>
                  <a:pt x="5" y="29"/>
                </a:cubicBezTo>
                <a:cubicBezTo>
                  <a:pt x="5" y="12"/>
                  <a:pt x="5" y="12"/>
                  <a:pt x="5" y="12"/>
                </a:cubicBezTo>
                <a:cubicBezTo>
                  <a:pt x="5" y="11"/>
                  <a:pt x="6" y="11"/>
                  <a:pt x="6" y="11"/>
                </a:cubicBezTo>
                <a:cubicBezTo>
                  <a:pt x="35" y="11"/>
                  <a:pt x="35" y="11"/>
                  <a:pt x="35" y="11"/>
                </a:cubicBezTo>
                <a:cubicBezTo>
                  <a:pt x="36" y="11"/>
                  <a:pt x="36" y="11"/>
                  <a:pt x="36" y="12"/>
                </a:cubicBezTo>
                <a:close/>
                <a:moveTo>
                  <a:pt x="6" y="9"/>
                </a:moveTo>
                <a:cubicBezTo>
                  <a:pt x="2" y="6"/>
                  <a:pt x="2" y="6"/>
                  <a:pt x="2" y="6"/>
                </a:cubicBezTo>
                <a:cubicBezTo>
                  <a:pt x="2" y="6"/>
                  <a:pt x="2" y="6"/>
                  <a:pt x="2" y="6"/>
                </a:cubicBezTo>
                <a:cubicBezTo>
                  <a:pt x="2" y="6"/>
                  <a:pt x="2" y="6"/>
                  <a:pt x="2" y="6"/>
                </a:cubicBezTo>
                <a:cubicBezTo>
                  <a:pt x="39" y="6"/>
                  <a:pt x="39" y="6"/>
                  <a:pt x="39" y="6"/>
                </a:cubicBezTo>
                <a:cubicBezTo>
                  <a:pt x="39" y="6"/>
                  <a:pt x="39" y="6"/>
                  <a:pt x="39" y="6"/>
                </a:cubicBezTo>
                <a:cubicBezTo>
                  <a:pt x="39" y="6"/>
                  <a:pt x="39" y="6"/>
                  <a:pt x="39" y="6"/>
                </a:cubicBezTo>
                <a:cubicBezTo>
                  <a:pt x="35" y="9"/>
                  <a:pt x="35" y="9"/>
                  <a:pt x="35" y="9"/>
                </a:cubicBezTo>
                <a:cubicBezTo>
                  <a:pt x="35" y="9"/>
                  <a:pt x="35" y="9"/>
                  <a:pt x="35" y="9"/>
                </a:cubicBezTo>
                <a:cubicBezTo>
                  <a:pt x="7" y="9"/>
                  <a:pt x="7" y="9"/>
                  <a:pt x="7" y="9"/>
                </a:cubicBezTo>
                <a:cubicBezTo>
                  <a:pt x="7" y="9"/>
                  <a:pt x="6" y="9"/>
                  <a:pt x="6" y="9"/>
                </a:cubicBezTo>
                <a:close/>
                <a:moveTo>
                  <a:pt x="15" y="2"/>
                </a:moveTo>
                <a:cubicBezTo>
                  <a:pt x="26" y="2"/>
                  <a:pt x="26" y="2"/>
                  <a:pt x="26" y="2"/>
                </a:cubicBezTo>
                <a:cubicBezTo>
                  <a:pt x="27" y="2"/>
                  <a:pt x="27" y="2"/>
                  <a:pt x="27" y="2"/>
                </a:cubicBezTo>
                <a:cubicBezTo>
                  <a:pt x="27" y="3"/>
                  <a:pt x="27" y="3"/>
                  <a:pt x="27" y="3"/>
                </a:cubicBezTo>
                <a:cubicBezTo>
                  <a:pt x="27" y="3"/>
                  <a:pt x="27" y="3"/>
                  <a:pt x="26" y="3"/>
                </a:cubicBezTo>
                <a:cubicBezTo>
                  <a:pt x="15" y="3"/>
                  <a:pt x="15" y="3"/>
                  <a:pt x="15" y="3"/>
                </a:cubicBezTo>
                <a:cubicBezTo>
                  <a:pt x="15" y="3"/>
                  <a:pt x="14" y="3"/>
                  <a:pt x="14" y="3"/>
                </a:cubicBezTo>
                <a:cubicBezTo>
                  <a:pt x="14" y="2"/>
                  <a:pt x="14" y="2"/>
                  <a:pt x="14" y="2"/>
                </a:cubicBezTo>
                <a:cubicBezTo>
                  <a:pt x="14" y="2"/>
                  <a:pt x="15" y="2"/>
                  <a:pt x="15" y="2"/>
                </a:cubicBezTo>
                <a:close/>
                <a:moveTo>
                  <a:pt x="22" y="29"/>
                </a:moveTo>
                <a:cubicBezTo>
                  <a:pt x="34" y="29"/>
                  <a:pt x="34" y="29"/>
                  <a:pt x="34" y="29"/>
                </a:cubicBezTo>
                <a:cubicBezTo>
                  <a:pt x="35" y="29"/>
                  <a:pt x="36" y="28"/>
                  <a:pt x="36" y="28"/>
                </a:cubicBezTo>
                <a:cubicBezTo>
                  <a:pt x="36" y="22"/>
                  <a:pt x="36" y="22"/>
                  <a:pt x="36" y="22"/>
                </a:cubicBezTo>
                <a:cubicBezTo>
                  <a:pt x="36" y="21"/>
                  <a:pt x="35" y="21"/>
                  <a:pt x="34" y="21"/>
                </a:cubicBezTo>
                <a:cubicBezTo>
                  <a:pt x="22" y="21"/>
                  <a:pt x="22" y="21"/>
                  <a:pt x="22" y="21"/>
                </a:cubicBezTo>
                <a:cubicBezTo>
                  <a:pt x="22" y="21"/>
                  <a:pt x="21" y="21"/>
                  <a:pt x="21" y="22"/>
                </a:cubicBezTo>
                <a:cubicBezTo>
                  <a:pt x="21" y="28"/>
                  <a:pt x="21" y="28"/>
                  <a:pt x="21" y="28"/>
                </a:cubicBezTo>
                <a:cubicBezTo>
                  <a:pt x="21" y="28"/>
                  <a:pt x="22" y="29"/>
                  <a:pt x="22" y="29"/>
                </a:cubicBezTo>
                <a:close/>
                <a:moveTo>
                  <a:pt x="27" y="22"/>
                </a:moveTo>
                <a:cubicBezTo>
                  <a:pt x="27" y="22"/>
                  <a:pt x="27" y="22"/>
                  <a:pt x="27" y="22"/>
                </a:cubicBezTo>
                <a:cubicBezTo>
                  <a:pt x="25" y="22"/>
                  <a:pt x="24" y="22"/>
                  <a:pt x="22" y="22"/>
                </a:cubicBezTo>
                <a:cubicBezTo>
                  <a:pt x="22" y="22"/>
                  <a:pt x="22" y="22"/>
                  <a:pt x="22" y="22"/>
                </a:cubicBezTo>
                <a:cubicBezTo>
                  <a:pt x="22" y="24"/>
                  <a:pt x="22" y="26"/>
                  <a:pt x="22" y="27"/>
                </a:cubicBezTo>
                <a:cubicBezTo>
                  <a:pt x="22" y="27"/>
                  <a:pt x="22" y="28"/>
                  <a:pt x="22" y="28"/>
                </a:cubicBezTo>
                <a:cubicBezTo>
                  <a:pt x="24" y="28"/>
                  <a:pt x="25" y="28"/>
                  <a:pt x="27" y="28"/>
                </a:cubicBezTo>
                <a:cubicBezTo>
                  <a:pt x="27" y="27"/>
                  <a:pt x="27" y="27"/>
                  <a:pt x="27" y="27"/>
                </a:cubicBezTo>
                <a:cubicBezTo>
                  <a:pt x="26" y="27"/>
                  <a:pt x="26" y="26"/>
                  <a:pt x="26" y="25"/>
                </a:cubicBezTo>
                <a:cubicBezTo>
                  <a:pt x="26" y="23"/>
                  <a:pt x="26" y="22"/>
                  <a:pt x="27" y="22"/>
                </a:cubicBezTo>
                <a:close/>
                <a:moveTo>
                  <a:pt x="29" y="27"/>
                </a:moveTo>
                <a:cubicBezTo>
                  <a:pt x="30" y="26"/>
                  <a:pt x="30" y="25"/>
                  <a:pt x="30" y="25"/>
                </a:cubicBezTo>
                <a:cubicBezTo>
                  <a:pt x="30" y="24"/>
                  <a:pt x="30" y="23"/>
                  <a:pt x="29" y="23"/>
                </a:cubicBezTo>
                <a:cubicBezTo>
                  <a:pt x="29" y="23"/>
                  <a:pt x="29" y="23"/>
                  <a:pt x="29" y="23"/>
                </a:cubicBezTo>
                <a:cubicBezTo>
                  <a:pt x="29" y="27"/>
                  <a:pt x="29" y="27"/>
                  <a:pt x="29" y="27"/>
                </a:cubicBezTo>
                <a:cubicBezTo>
                  <a:pt x="29" y="27"/>
                  <a:pt x="29" y="27"/>
                  <a:pt x="29" y="27"/>
                </a:cubicBezTo>
                <a:close/>
                <a:moveTo>
                  <a:pt x="29" y="22"/>
                </a:moveTo>
                <a:cubicBezTo>
                  <a:pt x="30" y="22"/>
                  <a:pt x="31" y="23"/>
                  <a:pt x="31" y="25"/>
                </a:cubicBezTo>
                <a:cubicBezTo>
                  <a:pt x="31" y="26"/>
                  <a:pt x="30" y="27"/>
                  <a:pt x="29" y="27"/>
                </a:cubicBezTo>
                <a:cubicBezTo>
                  <a:pt x="29" y="28"/>
                  <a:pt x="29" y="28"/>
                  <a:pt x="29" y="28"/>
                </a:cubicBezTo>
                <a:cubicBezTo>
                  <a:pt x="31" y="28"/>
                  <a:pt x="33" y="28"/>
                  <a:pt x="34" y="28"/>
                </a:cubicBezTo>
                <a:cubicBezTo>
                  <a:pt x="35" y="28"/>
                  <a:pt x="35" y="27"/>
                  <a:pt x="35" y="27"/>
                </a:cubicBezTo>
                <a:cubicBezTo>
                  <a:pt x="35" y="26"/>
                  <a:pt x="35" y="24"/>
                  <a:pt x="35" y="22"/>
                </a:cubicBezTo>
                <a:cubicBezTo>
                  <a:pt x="35" y="22"/>
                  <a:pt x="35" y="22"/>
                  <a:pt x="34" y="22"/>
                </a:cubicBezTo>
                <a:cubicBezTo>
                  <a:pt x="33" y="22"/>
                  <a:pt x="31" y="22"/>
                  <a:pt x="29" y="22"/>
                </a:cubicBezTo>
                <a:cubicBezTo>
                  <a:pt x="29" y="22"/>
                  <a:pt x="29" y="22"/>
                  <a:pt x="29" y="22"/>
                </a:cubicBezTo>
                <a:close/>
                <a:moveTo>
                  <a:pt x="34" y="24"/>
                </a:moveTo>
                <a:cubicBezTo>
                  <a:pt x="33" y="24"/>
                  <a:pt x="33" y="24"/>
                  <a:pt x="33" y="25"/>
                </a:cubicBezTo>
                <a:cubicBezTo>
                  <a:pt x="33" y="25"/>
                  <a:pt x="33" y="25"/>
                  <a:pt x="34" y="25"/>
                </a:cubicBezTo>
                <a:cubicBezTo>
                  <a:pt x="34" y="25"/>
                  <a:pt x="34" y="25"/>
                  <a:pt x="34" y="25"/>
                </a:cubicBezTo>
                <a:cubicBezTo>
                  <a:pt x="34" y="24"/>
                  <a:pt x="34" y="24"/>
                  <a:pt x="34" y="24"/>
                </a:cubicBezTo>
                <a:close/>
                <a:moveTo>
                  <a:pt x="33" y="27"/>
                </a:moveTo>
                <a:cubicBezTo>
                  <a:pt x="33" y="27"/>
                  <a:pt x="33" y="27"/>
                  <a:pt x="33" y="27"/>
                </a:cubicBezTo>
                <a:cubicBezTo>
                  <a:pt x="33" y="27"/>
                  <a:pt x="33" y="27"/>
                  <a:pt x="33" y="27"/>
                </a:cubicBezTo>
                <a:cubicBezTo>
                  <a:pt x="33" y="27"/>
                  <a:pt x="33" y="27"/>
                  <a:pt x="33" y="27"/>
                </a:cubicBezTo>
                <a:cubicBezTo>
                  <a:pt x="34" y="27"/>
                  <a:pt x="34" y="27"/>
                  <a:pt x="34" y="27"/>
                </a:cubicBezTo>
                <a:cubicBezTo>
                  <a:pt x="34" y="27"/>
                  <a:pt x="34" y="27"/>
                  <a:pt x="34" y="27"/>
                </a:cubicBezTo>
                <a:cubicBezTo>
                  <a:pt x="34" y="27"/>
                  <a:pt x="34" y="27"/>
                  <a:pt x="34" y="27"/>
                </a:cubicBezTo>
                <a:cubicBezTo>
                  <a:pt x="34" y="27"/>
                  <a:pt x="34" y="27"/>
                  <a:pt x="34" y="27"/>
                </a:cubicBezTo>
                <a:cubicBezTo>
                  <a:pt x="33" y="27"/>
                  <a:pt x="33" y="27"/>
                  <a:pt x="33" y="27"/>
                </a:cubicBezTo>
                <a:close/>
                <a:moveTo>
                  <a:pt x="33" y="22"/>
                </a:moveTo>
                <a:cubicBezTo>
                  <a:pt x="33" y="22"/>
                  <a:pt x="33" y="22"/>
                  <a:pt x="33" y="22"/>
                </a:cubicBezTo>
                <a:cubicBezTo>
                  <a:pt x="33" y="22"/>
                  <a:pt x="33" y="22"/>
                  <a:pt x="33" y="22"/>
                </a:cubicBezTo>
                <a:cubicBezTo>
                  <a:pt x="33" y="22"/>
                  <a:pt x="33" y="22"/>
                  <a:pt x="33" y="22"/>
                </a:cubicBezTo>
                <a:cubicBezTo>
                  <a:pt x="34" y="22"/>
                  <a:pt x="34" y="22"/>
                  <a:pt x="34" y="22"/>
                </a:cubicBezTo>
                <a:cubicBezTo>
                  <a:pt x="34" y="22"/>
                  <a:pt x="34" y="22"/>
                  <a:pt x="34" y="22"/>
                </a:cubicBezTo>
                <a:cubicBezTo>
                  <a:pt x="34" y="22"/>
                  <a:pt x="34" y="22"/>
                  <a:pt x="34" y="22"/>
                </a:cubicBezTo>
                <a:cubicBezTo>
                  <a:pt x="34" y="22"/>
                  <a:pt x="34" y="22"/>
                  <a:pt x="34" y="22"/>
                </a:cubicBezTo>
                <a:cubicBezTo>
                  <a:pt x="33" y="22"/>
                  <a:pt x="33" y="22"/>
                  <a:pt x="33" y="22"/>
                </a:cubicBezTo>
                <a:close/>
                <a:moveTo>
                  <a:pt x="27" y="27"/>
                </a:moveTo>
                <a:cubicBezTo>
                  <a:pt x="27" y="27"/>
                  <a:pt x="27" y="27"/>
                  <a:pt x="27" y="27"/>
                </a:cubicBezTo>
                <a:cubicBezTo>
                  <a:pt x="27" y="23"/>
                  <a:pt x="27" y="23"/>
                  <a:pt x="27" y="23"/>
                </a:cubicBezTo>
                <a:cubicBezTo>
                  <a:pt x="27" y="23"/>
                  <a:pt x="27" y="23"/>
                  <a:pt x="27" y="23"/>
                </a:cubicBezTo>
                <a:cubicBezTo>
                  <a:pt x="27" y="23"/>
                  <a:pt x="26" y="24"/>
                  <a:pt x="26" y="25"/>
                </a:cubicBezTo>
                <a:cubicBezTo>
                  <a:pt x="26" y="25"/>
                  <a:pt x="27" y="26"/>
                  <a:pt x="27" y="27"/>
                </a:cubicBezTo>
                <a:close/>
                <a:moveTo>
                  <a:pt x="23" y="24"/>
                </a:moveTo>
                <a:cubicBezTo>
                  <a:pt x="23" y="24"/>
                  <a:pt x="22" y="24"/>
                  <a:pt x="22" y="25"/>
                </a:cubicBezTo>
                <a:cubicBezTo>
                  <a:pt x="22" y="25"/>
                  <a:pt x="23" y="25"/>
                  <a:pt x="23" y="25"/>
                </a:cubicBezTo>
                <a:cubicBezTo>
                  <a:pt x="23" y="25"/>
                  <a:pt x="24" y="25"/>
                  <a:pt x="24" y="25"/>
                </a:cubicBezTo>
                <a:cubicBezTo>
                  <a:pt x="24" y="24"/>
                  <a:pt x="23" y="24"/>
                  <a:pt x="23" y="24"/>
                </a:cubicBezTo>
                <a:close/>
                <a:moveTo>
                  <a:pt x="24" y="27"/>
                </a:moveTo>
                <a:cubicBezTo>
                  <a:pt x="22" y="27"/>
                  <a:pt x="22" y="27"/>
                  <a:pt x="22" y="27"/>
                </a:cubicBezTo>
                <a:cubicBezTo>
                  <a:pt x="22" y="27"/>
                  <a:pt x="22" y="27"/>
                  <a:pt x="22" y="27"/>
                </a:cubicBezTo>
                <a:cubicBezTo>
                  <a:pt x="22" y="27"/>
                  <a:pt x="22" y="27"/>
                  <a:pt x="22" y="27"/>
                </a:cubicBezTo>
                <a:cubicBezTo>
                  <a:pt x="22" y="27"/>
                  <a:pt x="22" y="27"/>
                  <a:pt x="22" y="27"/>
                </a:cubicBezTo>
                <a:cubicBezTo>
                  <a:pt x="24" y="27"/>
                  <a:pt x="24" y="27"/>
                  <a:pt x="24" y="27"/>
                </a:cubicBezTo>
                <a:cubicBezTo>
                  <a:pt x="24" y="27"/>
                  <a:pt x="24" y="27"/>
                  <a:pt x="24" y="27"/>
                </a:cubicBezTo>
                <a:cubicBezTo>
                  <a:pt x="24" y="27"/>
                  <a:pt x="24" y="27"/>
                  <a:pt x="24" y="27"/>
                </a:cubicBezTo>
                <a:cubicBezTo>
                  <a:pt x="24" y="27"/>
                  <a:pt x="24" y="27"/>
                  <a:pt x="24" y="27"/>
                </a:cubicBezTo>
                <a:close/>
                <a:moveTo>
                  <a:pt x="24" y="22"/>
                </a:moveTo>
                <a:cubicBezTo>
                  <a:pt x="22" y="22"/>
                  <a:pt x="22" y="22"/>
                  <a:pt x="22" y="22"/>
                </a:cubicBezTo>
                <a:cubicBezTo>
                  <a:pt x="22" y="22"/>
                  <a:pt x="22" y="22"/>
                  <a:pt x="22" y="22"/>
                </a:cubicBezTo>
                <a:cubicBezTo>
                  <a:pt x="22" y="22"/>
                  <a:pt x="22" y="22"/>
                  <a:pt x="22" y="22"/>
                </a:cubicBezTo>
                <a:cubicBezTo>
                  <a:pt x="22" y="22"/>
                  <a:pt x="22" y="22"/>
                  <a:pt x="22" y="22"/>
                </a:cubicBezTo>
                <a:cubicBezTo>
                  <a:pt x="24" y="22"/>
                  <a:pt x="24" y="22"/>
                  <a:pt x="24" y="22"/>
                </a:cubicBezTo>
                <a:cubicBezTo>
                  <a:pt x="24" y="22"/>
                  <a:pt x="24" y="22"/>
                  <a:pt x="24" y="22"/>
                </a:cubicBezTo>
                <a:cubicBezTo>
                  <a:pt x="24" y="22"/>
                  <a:pt x="24" y="22"/>
                  <a:pt x="24" y="22"/>
                </a:cubicBezTo>
                <a:cubicBezTo>
                  <a:pt x="24" y="22"/>
                  <a:pt x="24" y="22"/>
                  <a:pt x="24" y="22"/>
                </a:cubicBezTo>
                <a:close/>
                <a:moveTo>
                  <a:pt x="7" y="29"/>
                </a:moveTo>
                <a:cubicBezTo>
                  <a:pt x="19" y="29"/>
                  <a:pt x="19" y="29"/>
                  <a:pt x="19" y="29"/>
                </a:cubicBezTo>
                <a:cubicBezTo>
                  <a:pt x="20" y="29"/>
                  <a:pt x="20" y="28"/>
                  <a:pt x="20" y="28"/>
                </a:cubicBezTo>
                <a:cubicBezTo>
                  <a:pt x="20" y="22"/>
                  <a:pt x="20" y="22"/>
                  <a:pt x="20" y="22"/>
                </a:cubicBezTo>
                <a:cubicBezTo>
                  <a:pt x="20" y="21"/>
                  <a:pt x="20" y="21"/>
                  <a:pt x="19" y="21"/>
                </a:cubicBezTo>
                <a:cubicBezTo>
                  <a:pt x="7" y="21"/>
                  <a:pt x="7" y="21"/>
                  <a:pt x="7" y="21"/>
                </a:cubicBezTo>
                <a:cubicBezTo>
                  <a:pt x="6" y="21"/>
                  <a:pt x="6" y="21"/>
                  <a:pt x="6" y="22"/>
                </a:cubicBezTo>
                <a:cubicBezTo>
                  <a:pt x="6" y="28"/>
                  <a:pt x="6" y="28"/>
                  <a:pt x="6" y="28"/>
                </a:cubicBezTo>
                <a:cubicBezTo>
                  <a:pt x="6" y="28"/>
                  <a:pt x="6" y="29"/>
                  <a:pt x="7" y="29"/>
                </a:cubicBezTo>
                <a:close/>
                <a:moveTo>
                  <a:pt x="12" y="22"/>
                </a:moveTo>
                <a:cubicBezTo>
                  <a:pt x="12" y="22"/>
                  <a:pt x="12" y="22"/>
                  <a:pt x="12" y="22"/>
                </a:cubicBezTo>
                <a:cubicBezTo>
                  <a:pt x="10" y="22"/>
                  <a:pt x="9" y="22"/>
                  <a:pt x="7" y="22"/>
                </a:cubicBezTo>
                <a:cubicBezTo>
                  <a:pt x="7" y="22"/>
                  <a:pt x="7" y="22"/>
                  <a:pt x="7" y="22"/>
                </a:cubicBezTo>
                <a:cubicBezTo>
                  <a:pt x="7" y="24"/>
                  <a:pt x="7" y="26"/>
                  <a:pt x="7" y="27"/>
                </a:cubicBezTo>
                <a:cubicBezTo>
                  <a:pt x="7" y="27"/>
                  <a:pt x="7" y="28"/>
                  <a:pt x="7" y="28"/>
                </a:cubicBezTo>
                <a:cubicBezTo>
                  <a:pt x="9" y="28"/>
                  <a:pt x="10" y="28"/>
                  <a:pt x="12" y="28"/>
                </a:cubicBezTo>
                <a:cubicBezTo>
                  <a:pt x="12" y="27"/>
                  <a:pt x="12" y="27"/>
                  <a:pt x="12" y="27"/>
                </a:cubicBezTo>
                <a:cubicBezTo>
                  <a:pt x="11" y="27"/>
                  <a:pt x="11" y="26"/>
                  <a:pt x="11" y="25"/>
                </a:cubicBezTo>
                <a:cubicBezTo>
                  <a:pt x="11" y="23"/>
                  <a:pt x="11" y="22"/>
                  <a:pt x="12" y="22"/>
                </a:cubicBezTo>
                <a:close/>
                <a:moveTo>
                  <a:pt x="14" y="27"/>
                </a:moveTo>
                <a:cubicBezTo>
                  <a:pt x="15" y="26"/>
                  <a:pt x="15" y="25"/>
                  <a:pt x="15" y="25"/>
                </a:cubicBezTo>
                <a:cubicBezTo>
                  <a:pt x="15" y="24"/>
                  <a:pt x="15" y="23"/>
                  <a:pt x="14" y="23"/>
                </a:cubicBezTo>
                <a:cubicBezTo>
                  <a:pt x="14" y="23"/>
                  <a:pt x="14" y="23"/>
                  <a:pt x="14" y="23"/>
                </a:cubicBezTo>
                <a:cubicBezTo>
                  <a:pt x="14" y="27"/>
                  <a:pt x="14" y="27"/>
                  <a:pt x="14" y="27"/>
                </a:cubicBezTo>
                <a:cubicBezTo>
                  <a:pt x="14" y="27"/>
                  <a:pt x="14" y="27"/>
                  <a:pt x="14" y="27"/>
                </a:cubicBezTo>
                <a:close/>
                <a:moveTo>
                  <a:pt x="14" y="22"/>
                </a:moveTo>
                <a:cubicBezTo>
                  <a:pt x="15" y="22"/>
                  <a:pt x="16" y="23"/>
                  <a:pt x="16" y="25"/>
                </a:cubicBezTo>
                <a:cubicBezTo>
                  <a:pt x="16" y="26"/>
                  <a:pt x="15" y="27"/>
                  <a:pt x="14" y="27"/>
                </a:cubicBezTo>
                <a:cubicBezTo>
                  <a:pt x="14" y="28"/>
                  <a:pt x="14" y="28"/>
                  <a:pt x="14" y="28"/>
                </a:cubicBezTo>
                <a:cubicBezTo>
                  <a:pt x="16" y="28"/>
                  <a:pt x="18" y="28"/>
                  <a:pt x="19" y="28"/>
                </a:cubicBezTo>
                <a:cubicBezTo>
                  <a:pt x="20" y="28"/>
                  <a:pt x="20" y="27"/>
                  <a:pt x="20" y="27"/>
                </a:cubicBezTo>
                <a:cubicBezTo>
                  <a:pt x="20" y="26"/>
                  <a:pt x="20" y="24"/>
                  <a:pt x="20" y="22"/>
                </a:cubicBezTo>
                <a:cubicBezTo>
                  <a:pt x="20" y="22"/>
                  <a:pt x="20" y="22"/>
                  <a:pt x="19" y="22"/>
                </a:cubicBezTo>
                <a:cubicBezTo>
                  <a:pt x="18" y="22"/>
                  <a:pt x="16" y="22"/>
                  <a:pt x="14" y="22"/>
                </a:cubicBezTo>
                <a:cubicBezTo>
                  <a:pt x="14" y="22"/>
                  <a:pt x="14" y="22"/>
                  <a:pt x="14" y="22"/>
                </a:cubicBezTo>
                <a:close/>
                <a:moveTo>
                  <a:pt x="19" y="24"/>
                </a:moveTo>
                <a:cubicBezTo>
                  <a:pt x="18" y="24"/>
                  <a:pt x="18" y="24"/>
                  <a:pt x="18" y="25"/>
                </a:cubicBezTo>
                <a:cubicBezTo>
                  <a:pt x="18" y="25"/>
                  <a:pt x="18" y="25"/>
                  <a:pt x="19" y="25"/>
                </a:cubicBezTo>
                <a:cubicBezTo>
                  <a:pt x="19" y="25"/>
                  <a:pt x="19" y="25"/>
                  <a:pt x="19" y="25"/>
                </a:cubicBezTo>
                <a:cubicBezTo>
                  <a:pt x="19" y="24"/>
                  <a:pt x="19" y="24"/>
                  <a:pt x="19" y="24"/>
                </a:cubicBezTo>
                <a:close/>
                <a:moveTo>
                  <a:pt x="18" y="27"/>
                </a:moveTo>
                <a:cubicBezTo>
                  <a:pt x="18" y="27"/>
                  <a:pt x="18" y="27"/>
                  <a:pt x="18" y="27"/>
                </a:cubicBezTo>
                <a:cubicBezTo>
                  <a:pt x="18" y="27"/>
                  <a:pt x="18" y="27"/>
                  <a:pt x="18" y="27"/>
                </a:cubicBezTo>
                <a:cubicBezTo>
                  <a:pt x="18" y="27"/>
                  <a:pt x="18" y="27"/>
                  <a:pt x="18" y="27"/>
                </a:cubicBezTo>
                <a:cubicBezTo>
                  <a:pt x="19" y="27"/>
                  <a:pt x="19" y="27"/>
                  <a:pt x="19" y="27"/>
                </a:cubicBezTo>
                <a:cubicBezTo>
                  <a:pt x="19" y="27"/>
                  <a:pt x="19" y="27"/>
                  <a:pt x="19" y="27"/>
                </a:cubicBezTo>
                <a:cubicBezTo>
                  <a:pt x="19" y="27"/>
                  <a:pt x="19" y="27"/>
                  <a:pt x="19" y="27"/>
                </a:cubicBezTo>
                <a:cubicBezTo>
                  <a:pt x="19" y="27"/>
                  <a:pt x="19" y="27"/>
                  <a:pt x="19" y="27"/>
                </a:cubicBezTo>
                <a:cubicBezTo>
                  <a:pt x="18" y="27"/>
                  <a:pt x="18" y="27"/>
                  <a:pt x="18" y="27"/>
                </a:cubicBezTo>
                <a:close/>
                <a:moveTo>
                  <a:pt x="18" y="22"/>
                </a:moveTo>
                <a:cubicBezTo>
                  <a:pt x="18" y="22"/>
                  <a:pt x="18" y="22"/>
                  <a:pt x="18" y="22"/>
                </a:cubicBezTo>
                <a:cubicBezTo>
                  <a:pt x="18" y="22"/>
                  <a:pt x="18" y="22"/>
                  <a:pt x="18" y="22"/>
                </a:cubicBezTo>
                <a:cubicBezTo>
                  <a:pt x="18" y="22"/>
                  <a:pt x="18" y="22"/>
                  <a:pt x="18" y="22"/>
                </a:cubicBezTo>
                <a:cubicBezTo>
                  <a:pt x="19" y="22"/>
                  <a:pt x="19" y="22"/>
                  <a:pt x="19" y="22"/>
                </a:cubicBezTo>
                <a:cubicBezTo>
                  <a:pt x="19" y="22"/>
                  <a:pt x="19" y="22"/>
                  <a:pt x="19" y="22"/>
                </a:cubicBezTo>
                <a:cubicBezTo>
                  <a:pt x="19" y="22"/>
                  <a:pt x="19" y="22"/>
                  <a:pt x="19" y="22"/>
                </a:cubicBezTo>
                <a:cubicBezTo>
                  <a:pt x="19" y="22"/>
                  <a:pt x="19" y="22"/>
                  <a:pt x="19" y="22"/>
                </a:cubicBezTo>
                <a:cubicBezTo>
                  <a:pt x="18" y="22"/>
                  <a:pt x="18" y="22"/>
                  <a:pt x="18" y="22"/>
                </a:cubicBezTo>
                <a:close/>
                <a:moveTo>
                  <a:pt x="12" y="27"/>
                </a:moveTo>
                <a:cubicBezTo>
                  <a:pt x="12" y="27"/>
                  <a:pt x="12" y="27"/>
                  <a:pt x="12" y="27"/>
                </a:cubicBezTo>
                <a:cubicBezTo>
                  <a:pt x="12" y="23"/>
                  <a:pt x="12" y="23"/>
                  <a:pt x="12" y="23"/>
                </a:cubicBezTo>
                <a:cubicBezTo>
                  <a:pt x="12" y="23"/>
                  <a:pt x="12" y="23"/>
                  <a:pt x="12" y="23"/>
                </a:cubicBezTo>
                <a:cubicBezTo>
                  <a:pt x="12" y="23"/>
                  <a:pt x="11" y="24"/>
                  <a:pt x="11" y="25"/>
                </a:cubicBezTo>
                <a:cubicBezTo>
                  <a:pt x="11" y="25"/>
                  <a:pt x="12" y="26"/>
                  <a:pt x="12" y="27"/>
                </a:cubicBezTo>
                <a:close/>
                <a:moveTo>
                  <a:pt x="8" y="24"/>
                </a:moveTo>
                <a:cubicBezTo>
                  <a:pt x="8" y="24"/>
                  <a:pt x="7" y="24"/>
                  <a:pt x="7" y="25"/>
                </a:cubicBezTo>
                <a:cubicBezTo>
                  <a:pt x="7" y="25"/>
                  <a:pt x="8" y="25"/>
                  <a:pt x="8" y="25"/>
                </a:cubicBezTo>
                <a:cubicBezTo>
                  <a:pt x="8" y="25"/>
                  <a:pt x="9" y="25"/>
                  <a:pt x="9" y="25"/>
                </a:cubicBezTo>
                <a:cubicBezTo>
                  <a:pt x="9" y="24"/>
                  <a:pt x="8" y="24"/>
                  <a:pt x="8" y="24"/>
                </a:cubicBezTo>
                <a:close/>
                <a:moveTo>
                  <a:pt x="9" y="27"/>
                </a:moveTo>
                <a:cubicBezTo>
                  <a:pt x="7" y="27"/>
                  <a:pt x="7" y="27"/>
                  <a:pt x="7" y="27"/>
                </a:cubicBezTo>
                <a:cubicBezTo>
                  <a:pt x="7" y="27"/>
                  <a:pt x="7" y="27"/>
                  <a:pt x="7" y="27"/>
                </a:cubicBezTo>
                <a:cubicBezTo>
                  <a:pt x="7" y="27"/>
                  <a:pt x="7" y="27"/>
                  <a:pt x="7" y="27"/>
                </a:cubicBezTo>
                <a:cubicBezTo>
                  <a:pt x="7" y="27"/>
                  <a:pt x="7" y="27"/>
                  <a:pt x="7" y="27"/>
                </a:cubicBezTo>
                <a:cubicBezTo>
                  <a:pt x="9" y="27"/>
                  <a:pt x="9" y="27"/>
                  <a:pt x="9" y="27"/>
                </a:cubicBezTo>
                <a:cubicBezTo>
                  <a:pt x="9" y="27"/>
                  <a:pt x="9" y="27"/>
                  <a:pt x="9" y="27"/>
                </a:cubicBezTo>
                <a:cubicBezTo>
                  <a:pt x="9" y="27"/>
                  <a:pt x="9" y="27"/>
                  <a:pt x="9" y="27"/>
                </a:cubicBezTo>
                <a:cubicBezTo>
                  <a:pt x="9" y="27"/>
                  <a:pt x="9" y="27"/>
                  <a:pt x="9" y="27"/>
                </a:cubicBezTo>
                <a:close/>
                <a:moveTo>
                  <a:pt x="9" y="22"/>
                </a:moveTo>
                <a:cubicBezTo>
                  <a:pt x="7" y="22"/>
                  <a:pt x="7" y="22"/>
                  <a:pt x="7" y="22"/>
                </a:cubicBezTo>
                <a:cubicBezTo>
                  <a:pt x="7" y="22"/>
                  <a:pt x="7" y="22"/>
                  <a:pt x="7" y="22"/>
                </a:cubicBezTo>
                <a:cubicBezTo>
                  <a:pt x="7" y="22"/>
                  <a:pt x="7" y="22"/>
                  <a:pt x="7" y="22"/>
                </a:cubicBezTo>
                <a:cubicBezTo>
                  <a:pt x="7" y="22"/>
                  <a:pt x="7" y="22"/>
                  <a:pt x="7" y="22"/>
                </a:cubicBezTo>
                <a:cubicBezTo>
                  <a:pt x="9" y="22"/>
                  <a:pt x="9" y="22"/>
                  <a:pt x="9" y="22"/>
                </a:cubicBezTo>
                <a:cubicBezTo>
                  <a:pt x="9" y="22"/>
                  <a:pt x="9" y="22"/>
                  <a:pt x="9" y="22"/>
                </a:cubicBezTo>
                <a:cubicBezTo>
                  <a:pt x="9" y="22"/>
                  <a:pt x="9" y="22"/>
                  <a:pt x="9" y="22"/>
                </a:cubicBezTo>
                <a:cubicBezTo>
                  <a:pt x="9" y="22"/>
                  <a:pt x="9" y="22"/>
                  <a:pt x="9" y="22"/>
                </a:cubicBezTo>
                <a:close/>
                <a:moveTo>
                  <a:pt x="22" y="20"/>
                </a:moveTo>
                <a:cubicBezTo>
                  <a:pt x="34" y="20"/>
                  <a:pt x="34" y="20"/>
                  <a:pt x="34" y="20"/>
                </a:cubicBezTo>
                <a:cubicBezTo>
                  <a:pt x="35" y="20"/>
                  <a:pt x="36" y="19"/>
                  <a:pt x="36" y="19"/>
                </a:cubicBezTo>
                <a:cubicBezTo>
                  <a:pt x="36" y="13"/>
                  <a:pt x="36" y="13"/>
                  <a:pt x="36" y="13"/>
                </a:cubicBezTo>
                <a:cubicBezTo>
                  <a:pt x="36" y="12"/>
                  <a:pt x="35" y="12"/>
                  <a:pt x="34" y="12"/>
                </a:cubicBezTo>
                <a:cubicBezTo>
                  <a:pt x="22" y="12"/>
                  <a:pt x="22" y="12"/>
                  <a:pt x="22" y="12"/>
                </a:cubicBezTo>
                <a:cubicBezTo>
                  <a:pt x="22" y="12"/>
                  <a:pt x="21" y="12"/>
                  <a:pt x="21" y="13"/>
                </a:cubicBezTo>
                <a:cubicBezTo>
                  <a:pt x="21" y="19"/>
                  <a:pt x="21" y="19"/>
                  <a:pt x="21" y="19"/>
                </a:cubicBezTo>
                <a:cubicBezTo>
                  <a:pt x="21" y="19"/>
                  <a:pt x="22" y="20"/>
                  <a:pt x="22" y="20"/>
                </a:cubicBezTo>
                <a:close/>
                <a:moveTo>
                  <a:pt x="27" y="13"/>
                </a:moveTo>
                <a:cubicBezTo>
                  <a:pt x="27" y="13"/>
                  <a:pt x="27" y="13"/>
                  <a:pt x="27" y="13"/>
                </a:cubicBezTo>
                <a:cubicBezTo>
                  <a:pt x="25" y="13"/>
                  <a:pt x="24" y="13"/>
                  <a:pt x="22" y="13"/>
                </a:cubicBezTo>
                <a:cubicBezTo>
                  <a:pt x="22" y="13"/>
                  <a:pt x="22" y="13"/>
                  <a:pt x="22" y="13"/>
                </a:cubicBezTo>
                <a:cubicBezTo>
                  <a:pt x="22" y="15"/>
                  <a:pt x="22" y="17"/>
                  <a:pt x="22" y="18"/>
                </a:cubicBezTo>
                <a:cubicBezTo>
                  <a:pt x="22" y="19"/>
                  <a:pt x="22" y="19"/>
                  <a:pt x="22" y="19"/>
                </a:cubicBezTo>
                <a:cubicBezTo>
                  <a:pt x="24" y="19"/>
                  <a:pt x="25" y="19"/>
                  <a:pt x="27" y="19"/>
                </a:cubicBezTo>
                <a:cubicBezTo>
                  <a:pt x="27" y="19"/>
                  <a:pt x="27" y="19"/>
                  <a:pt x="27" y="19"/>
                </a:cubicBezTo>
                <a:cubicBezTo>
                  <a:pt x="26" y="18"/>
                  <a:pt x="26" y="17"/>
                  <a:pt x="26" y="16"/>
                </a:cubicBezTo>
                <a:cubicBezTo>
                  <a:pt x="26" y="15"/>
                  <a:pt x="26" y="14"/>
                  <a:pt x="27" y="13"/>
                </a:cubicBezTo>
                <a:close/>
                <a:moveTo>
                  <a:pt x="29" y="18"/>
                </a:moveTo>
                <a:cubicBezTo>
                  <a:pt x="30" y="17"/>
                  <a:pt x="30" y="17"/>
                  <a:pt x="30" y="16"/>
                </a:cubicBezTo>
                <a:cubicBezTo>
                  <a:pt x="30" y="15"/>
                  <a:pt x="30" y="14"/>
                  <a:pt x="29" y="14"/>
                </a:cubicBezTo>
                <a:cubicBezTo>
                  <a:pt x="29" y="14"/>
                  <a:pt x="29" y="14"/>
                  <a:pt x="29" y="14"/>
                </a:cubicBezTo>
                <a:cubicBezTo>
                  <a:pt x="29" y="18"/>
                  <a:pt x="29" y="18"/>
                  <a:pt x="29" y="18"/>
                </a:cubicBezTo>
                <a:cubicBezTo>
                  <a:pt x="29" y="18"/>
                  <a:pt x="29" y="18"/>
                  <a:pt x="29" y="18"/>
                </a:cubicBezTo>
                <a:close/>
                <a:moveTo>
                  <a:pt x="29" y="13"/>
                </a:moveTo>
                <a:cubicBezTo>
                  <a:pt x="30" y="14"/>
                  <a:pt x="31" y="15"/>
                  <a:pt x="31" y="16"/>
                </a:cubicBezTo>
                <a:cubicBezTo>
                  <a:pt x="31" y="17"/>
                  <a:pt x="30" y="18"/>
                  <a:pt x="29" y="19"/>
                </a:cubicBezTo>
                <a:cubicBezTo>
                  <a:pt x="29" y="19"/>
                  <a:pt x="29" y="19"/>
                  <a:pt x="29" y="19"/>
                </a:cubicBezTo>
                <a:cubicBezTo>
                  <a:pt x="31" y="19"/>
                  <a:pt x="33" y="19"/>
                  <a:pt x="34" y="19"/>
                </a:cubicBezTo>
                <a:cubicBezTo>
                  <a:pt x="35" y="19"/>
                  <a:pt x="35" y="19"/>
                  <a:pt x="35" y="18"/>
                </a:cubicBezTo>
                <a:cubicBezTo>
                  <a:pt x="35" y="17"/>
                  <a:pt x="35" y="15"/>
                  <a:pt x="35" y="13"/>
                </a:cubicBezTo>
                <a:cubicBezTo>
                  <a:pt x="35" y="13"/>
                  <a:pt x="35" y="13"/>
                  <a:pt x="34" y="13"/>
                </a:cubicBezTo>
                <a:cubicBezTo>
                  <a:pt x="33" y="13"/>
                  <a:pt x="31" y="13"/>
                  <a:pt x="29" y="13"/>
                </a:cubicBezTo>
                <a:cubicBezTo>
                  <a:pt x="29" y="13"/>
                  <a:pt x="29" y="13"/>
                  <a:pt x="29" y="13"/>
                </a:cubicBezTo>
                <a:close/>
                <a:moveTo>
                  <a:pt x="34" y="15"/>
                </a:moveTo>
                <a:cubicBezTo>
                  <a:pt x="33" y="15"/>
                  <a:pt x="33" y="16"/>
                  <a:pt x="33" y="16"/>
                </a:cubicBezTo>
                <a:cubicBezTo>
                  <a:pt x="33" y="16"/>
                  <a:pt x="33" y="16"/>
                  <a:pt x="34" y="16"/>
                </a:cubicBezTo>
                <a:cubicBezTo>
                  <a:pt x="34" y="16"/>
                  <a:pt x="34" y="16"/>
                  <a:pt x="34" y="16"/>
                </a:cubicBezTo>
                <a:cubicBezTo>
                  <a:pt x="34" y="16"/>
                  <a:pt x="34" y="15"/>
                  <a:pt x="34" y="15"/>
                </a:cubicBezTo>
                <a:close/>
                <a:moveTo>
                  <a:pt x="33" y="18"/>
                </a:moveTo>
                <a:cubicBezTo>
                  <a:pt x="33" y="18"/>
                  <a:pt x="33" y="18"/>
                  <a:pt x="33" y="18"/>
                </a:cubicBezTo>
                <a:cubicBezTo>
                  <a:pt x="33" y="18"/>
                  <a:pt x="33" y="18"/>
                  <a:pt x="33" y="18"/>
                </a:cubicBezTo>
                <a:cubicBezTo>
                  <a:pt x="33" y="19"/>
                  <a:pt x="33" y="19"/>
                  <a:pt x="33" y="19"/>
                </a:cubicBezTo>
                <a:cubicBezTo>
                  <a:pt x="34" y="19"/>
                  <a:pt x="34" y="19"/>
                  <a:pt x="34" y="19"/>
                </a:cubicBezTo>
                <a:cubicBezTo>
                  <a:pt x="34" y="19"/>
                  <a:pt x="34" y="19"/>
                  <a:pt x="34" y="18"/>
                </a:cubicBezTo>
                <a:cubicBezTo>
                  <a:pt x="34" y="18"/>
                  <a:pt x="34" y="18"/>
                  <a:pt x="34" y="18"/>
                </a:cubicBezTo>
                <a:cubicBezTo>
                  <a:pt x="34" y="18"/>
                  <a:pt x="34" y="18"/>
                  <a:pt x="34" y="18"/>
                </a:cubicBezTo>
                <a:cubicBezTo>
                  <a:pt x="33" y="18"/>
                  <a:pt x="33" y="18"/>
                  <a:pt x="33" y="18"/>
                </a:cubicBezTo>
                <a:close/>
                <a:moveTo>
                  <a:pt x="33" y="13"/>
                </a:moveTo>
                <a:cubicBezTo>
                  <a:pt x="33" y="13"/>
                  <a:pt x="33" y="13"/>
                  <a:pt x="33" y="13"/>
                </a:cubicBezTo>
                <a:cubicBezTo>
                  <a:pt x="33" y="13"/>
                  <a:pt x="33" y="13"/>
                  <a:pt x="33" y="13"/>
                </a:cubicBezTo>
                <a:cubicBezTo>
                  <a:pt x="33" y="14"/>
                  <a:pt x="33" y="14"/>
                  <a:pt x="33" y="14"/>
                </a:cubicBezTo>
                <a:cubicBezTo>
                  <a:pt x="34" y="14"/>
                  <a:pt x="34" y="14"/>
                  <a:pt x="34" y="14"/>
                </a:cubicBezTo>
                <a:cubicBezTo>
                  <a:pt x="34" y="14"/>
                  <a:pt x="34" y="14"/>
                  <a:pt x="34" y="13"/>
                </a:cubicBezTo>
                <a:cubicBezTo>
                  <a:pt x="34" y="13"/>
                  <a:pt x="34" y="13"/>
                  <a:pt x="34" y="13"/>
                </a:cubicBezTo>
                <a:cubicBezTo>
                  <a:pt x="34" y="13"/>
                  <a:pt x="34" y="13"/>
                  <a:pt x="34" y="13"/>
                </a:cubicBezTo>
                <a:cubicBezTo>
                  <a:pt x="33" y="13"/>
                  <a:pt x="33" y="13"/>
                  <a:pt x="33" y="13"/>
                </a:cubicBezTo>
                <a:close/>
                <a:moveTo>
                  <a:pt x="27" y="18"/>
                </a:moveTo>
                <a:cubicBezTo>
                  <a:pt x="27" y="18"/>
                  <a:pt x="27" y="18"/>
                  <a:pt x="27" y="18"/>
                </a:cubicBezTo>
                <a:cubicBezTo>
                  <a:pt x="27" y="14"/>
                  <a:pt x="27" y="14"/>
                  <a:pt x="27" y="14"/>
                </a:cubicBezTo>
                <a:cubicBezTo>
                  <a:pt x="27" y="14"/>
                  <a:pt x="27" y="14"/>
                  <a:pt x="27" y="14"/>
                </a:cubicBezTo>
                <a:cubicBezTo>
                  <a:pt x="27" y="14"/>
                  <a:pt x="26" y="15"/>
                  <a:pt x="26" y="16"/>
                </a:cubicBezTo>
                <a:cubicBezTo>
                  <a:pt x="26" y="17"/>
                  <a:pt x="27" y="17"/>
                  <a:pt x="27" y="18"/>
                </a:cubicBezTo>
                <a:close/>
                <a:moveTo>
                  <a:pt x="23" y="15"/>
                </a:moveTo>
                <a:cubicBezTo>
                  <a:pt x="23" y="15"/>
                  <a:pt x="22" y="16"/>
                  <a:pt x="22" y="16"/>
                </a:cubicBezTo>
                <a:cubicBezTo>
                  <a:pt x="22" y="16"/>
                  <a:pt x="23" y="16"/>
                  <a:pt x="23" y="16"/>
                </a:cubicBezTo>
                <a:cubicBezTo>
                  <a:pt x="23" y="16"/>
                  <a:pt x="24" y="16"/>
                  <a:pt x="24" y="16"/>
                </a:cubicBezTo>
                <a:cubicBezTo>
                  <a:pt x="24" y="16"/>
                  <a:pt x="23" y="15"/>
                  <a:pt x="23" y="15"/>
                </a:cubicBezTo>
                <a:close/>
                <a:moveTo>
                  <a:pt x="24" y="18"/>
                </a:moveTo>
                <a:cubicBezTo>
                  <a:pt x="22" y="18"/>
                  <a:pt x="22" y="18"/>
                  <a:pt x="22" y="18"/>
                </a:cubicBezTo>
                <a:cubicBezTo>
                  <a:pt x="22" y="18"/>
                  <a:pt x="22" y="18"/>
                  <a:pt x="22" y="18"/>
                </a:cubicBezTo>
                <a:cubicBezTo>
                  <a:pt x="22" y="18"/>
                  <a:pt x="22" y="18"/>
                  <a:pt x="22" y="18"/>
                </a:cubicBezTo>
                <a:cubicBezTo>
                  <a:pt x="22" y="19"/>
                  <a:pt x="22" y="19"/>
                  <a:pt x="22" y="19"/>
                </a:cubicBezTo>
                <a:cubicBezTo>
                  <a:pt x="24" y="19"/>
                  <a:pt x="24" y="19"/>
                  <a:pt x="24" y="19"/>
                </a:cubicBezTo>
                <a:cubicBezTo>
                  <a:pt x="24" y="19"/>
                  <a:pt x="24" y="19"/>
                  <a:pt x="24" y="18"/>
                </a:cubicBezTo>
                <a:cubicBezTo>
                  <a:pt x="24" y="18"/>
                  <a:pt x="24" y="18"/>
                  <a:pt x="24" y="18"/>
                </a:cubicBezTo>
                <a:cubicBezTo>
                  <a:pt x="24" y="18"/>
                  <a:pt x="24" y="18"/>
                  <a:pt x="24" y="18"/>
                </a:cubicBezTo>
                <a:close/>
                <a:moveTo>
                  <a:pt x="24" y="13"/>
                </a:moveTo>
                <a:cubicBezTo>
                  <a:pt x="22" y="13"/>
                  <a:pt x="22" y="13"/>
                  <a:pt x="22" y="13"/>
                </a:cubicBezTo>
                <a:cubicBezTo>
                  <a:pt x="22" y="13"/>
                  <a:pt x="22" y="13"/>
                  <a:pt x="22" y="13"/>
                </a:cubicBezTo>
                <a:cubicBezTo>
                  <a:pt x="22" y="13"/>
                  <a:pt x="22" y="13"/>
                  <a:pt x="22" y="13"/>
                </a:cubicBezTo>
                <a:cubicBezTo>
                  <a:pt x="22" y="14"/>
                  <a:pt x="22" y="14"/>
                  <a:pt x="22" y="14"/>
                </a:cubicBezTo>
                <a:cubicBezTo>
                  <a:pt x="24" y="14"/>
                  <a:pt x="24" y="14"/>
                  <a:pt x="24" y="14"/>
                </a:cubicBezTo>
                <a:cubicBezTo>
                  <a:pt x="24" y="14"/>
                  <a:pt x="24" y="14"/>
                  <a:pt x="24" y="13"/>
                </a:cubicBezTo>
                <a:cubicBezTo>
                  <a:pt x="24" y="13"/>
                  <a:pt x="24" y="13"/>
                  <a:pt x="24" y="13"/>
                </a:cubicBezTo>
                <a:cubicBezTo>
                  <a:pt x="24" y="13"/>
                  <a:pt x="24" y="13"/>
                  <a:pt x="24" y="13"/>
                </a:cubicBezTo>
                <a:close/>
                <a:moveTo>
                  <a:pt x="12" y="13"/>
                </a:moveTo>
                <a:cubicBezTo>
                  <a:pt x="11" y="14"/>
                  <a:pt x="11" y="15"/>
                  <a:pt x="11" y="16"/>
                </a:cubicBezTo>
                <a:cubicBezTo>
                  <a:pt x="11" y="17"/>
                  <a:pt x="11" y="18"/>
                  <a:pt x="12" y="19"/>
                </a:cubicBezTo>
                <a:cubicBezTo>
                  <a:pt x="12" y="19"/>
                  <a:pt x="12" y="19"/>
                  <a:pt x="12" y="19"/>
                </a:cubicBezTo>
                <a:cubicBezTo>
                  <a:pt x="10" y="19"/>
                  <a:pt x="9" y="19"/>
                  <a:pt x="7" y="19"/>
                </a:cubicBezTo>
                <a:cubicBezTo>
                  <a:pt x="7" y="19"/>
                  <a:pt x="7" y="19"/>
                  <a:pt x="7" y="18"/>
                </a:cubicBezTo>
                <a:cubicBezTo>
                  <a:pt x="7" y="17"/>
                  <a:pt x="7" y="15"/>
                  <a:pt x="7" y="13"/>
                </a:cubicBezTo>
                <a:cubicBezTo>
                  <a:pt x="7" y="13"/>
                  <a:pt x="7" y="13"/>
                  <a:pt x="7" y="13"/>
                </a:cubicBezTo>
                <a:cubicBezTo>
                  <a:pt x="9" y="13"/>
                  <a:pt x="10" y="13"/>
                  <a:pt x="12" y="13"/>
                </a:cubicBezTo>
                <a:cubicBezTo>
                  <a:pt x="12" y="13"/>
                  <a:pt x="12" y="13"/>
                  <a:pt x="12" y="13"/>
                </a:cubicBezTo>
                <a:close/>
                <a:moveTo>
                  <a:pt x="14" y="18"/>
                </a:moveTo>
                <a:cubicBezTo>
                  <a:pt x="14" y="18"/>
                  <a:pt x="14" y="18"/>
                  <a:pt x="14" y="18"/>
                </a:cubicBezTo>
                <a:cubicBezTo>
                  <a:pt x="14" y="14"/>
                  <a:pt x="14" y="14"/>
                  <a:pt x="14" y="14"/>
                </a:cubicBezTo>
                <a:cubicBezTo>
                  <a:pt x="14" y="14"/>
                  <a:pt x="14" y="14"/>
                  <a:pt x="14" y="14"/>
                </a:cubicBezTo>
                <a:cubicBezTo>
                  <a:pt x="15" y="14"/>
                  <a:pt x="15" y="15"/>
                  <a:pt x="15" y="16"/>
                </a:cubicBezTo>
                <a:cubicBezTo>
                  <a:pt x="15" y="17"/>
                  <a:pt x="15" y="17"/>
                  <a:pt x="14" y="18"/>
                </a:cubicBezTo>
                <a:close/>
                <a:moveTo>
                  <a:pt x="14" y="13"/>
                </a:moveTo>
                <a:cubicBezTo>
                  <a:pt x="14" y="13"/>
                  <a:pt x="14" y="13"/>
                  <a:pt x="14" y="13"/>
                </a:cubicBezTo>
                <a:cubicBezTo>
                  <a:pt x="16" y="13"/>
                  <a:pt x="18" y="13"/>
                  <a:pt x="19" y="13"/>
                </a:cubicBezTo>
                <a:cubicBezTo>
                  <a:pt x="20" y="13"/>
                  <a:pt x="20" y="13"/>
                  <a:pt x="20" y="13"/>
                </a:cubicBezTo>
                <a:cubicBezTo>
                  <a:pt x="20" y="15"/>
                  <a:pt x="20" y="17"/>
                  <a:pt x="20" y="18"/>
                </a:cubicBezTo>
                <a:cubicBezTo>
                  <a:pt x="20" y="19"/>
                  <a:pt x="20" y="19"/>
                  <a:pt x="19" y="19"/>
                </a:cubicBezTo>
                <a:cubicBezTo>
                  <a:pt x="18" y="19"/>
                  <a:pt x="16" y="19"/>
                  <a:pt x="14" y="19"/>
                </a:cubicBezTo>
                <a:cubicBezTo>
                  <a:pt x="14" y="19"/>
                  <a:pt x="14" y="19"/>
                  <a:pt x="14" y="19"/>
                </a:cubicBezTo>
                <a:cubicBezTo>
                  <a:pt x="15" y="18"/>
                  <a:pt x="16" y="17"/>
                  <a:pt x="16" y="16"/>
                </a:cubicBezTo>
                <a:cubicBezTo>
                  <a:pt x="16" y="15"/>
                  <a:pt x="15" y="14"/>
                  <a:pt x="14" y="13"/>
                </a:cubicBezTo>
                <a:close/>
                <a:moveTo>
                  <a:pt x="19" y="15"/>
                </a:moveTo>
                <a:cubicBezTo>
                  <a:pt x="19" y="15"/>
                  <a:pt x="19" y="16"/>
                  <a:pt x="19" y="16"/>
                </a:cubicBezTo>
                <a:cubicBezTo>
                  <a:pt x="19" y="16"/>
                  <a:pt x="19" y="16"/>
                  <a:pt x="19" y="16"/>
                </a:cubicBezTo>
                <a:cubicBezTo>
                  <a:pt x="18" y="16"/>
                  <a:pt x="18" y="16"/>
                  <a:pt x="18" y="16"/>
                </a:cubicBezTo>
                <a:cubicBezTo>
                  <a:pt x="18" y="16"/>
                  <a:pt x="18" y="15"/>
                  <a:pt x="19" y="15"/>
                </a:cubicBezTo>
                <a:close/>
                <a:moveTo>
                  <a:pt x="18" y="18"/>
                </a:moveTo>
                <a:cubicBezTo>
                  <a:pt x="19" y="18"/>
                  <a:pt x="19" y="18"/>
                  <a:pt x="19" y="18"/>
                </a:cubicBezTo>
                <a:cubicBezTo>
                  <a:pt x="19" y="18"/>
                  <a:pt x="19" y="18"/>
                  <a:pt x="19" y="18"/>
                </a:cubicBezTo>
                <a:cubicBezTo>
                  <a:pt x="19" y="18"/>
                  <a:pt x="19" y="18"/>
                  <a:pt x="19" y="18"/>
                </a:cubicBezTo>
                <a:cubicBezTo>
                  <a:pt x="19" y="19"/>
                  <a:pt x="19" y="19"/>
                  <a:pt x="19" y="19"/>
                </a:cubicBezTo>
                <a:cubicBezTo>
                  <a:pt x="18" y="19"/>
                  <a:pt x="18" y="19"/>
                  <a:pt x="18" y="19"/>
                </a:cubicBezTo>
                <a:cubicBezTo>
                  <a:pt x="18" y="19"/>
                  <a:pt x="18" y="19"/>
                  <a:pt x="18" y="18"/>
                </a:cubicBezTo>
                <a:cubicBezTo>
                  <a:pt x="18" y="18"/>
                  <a:pt x="18" y="18"/>
                  <a:pt x="18" y="18"/>
                </a:cubicBezTo>
                <a:cubicBezTo>
                  <a:pt x="18" y="18"/>
                  <a:pt x="18" y="18"/>
                  <a:pt x="18" y="18"/>
                </a:cubicBezTo>
                <a:close/>
                <a:moveTo>
                  <a:pt x="18" y="13"/>
                </a:moveTo>
                <a:cubicBezTo>
                  <a:pt x="19" y="13"/>
                  <a:pt x="19" y="13"/>
                  <a:pt x="19" y="13"/>
                </a:cubicBezTo>
                <a:cubicBezTo>
                  <a:pt x="19" y="13"/>
                  <a:pt x="19" y="13"/>
                  <a:pt x="19" y="13"/>
                </a:cubicBezTo>
                <a:cubicBezTo>
                  <a:pt x="19" y="13"/>
                  <a:pt x="19" y="13"/>
                  <a:pt x="19" y="13"/>
                </a:cubicBezTo>
                <a:cubicBezTo>
                  <a:pt x="19" y="14"/>
                  <a:pt x="19" y="14"/>
                  <a:pt x="19" y="14"/>
                </a:cubicBezTo>
                <a:cubicBezTo>
                  <a:pt x="18" y="14"/>
                  <a:pt x="18" y="14"/>
                  <a:pt x="18" y="14"/>
                </a:cubicBezTo>
                <a:cubicBezTo>
                  <a:pt x="18" y="14"/>
                  <a:pt x="18" y="14"/>
                  <a:pt x="18" y="13"/>
                </a:cubicBezTo>
                <a:cubicBezTo>
                  <a:pt x="18" y="13"/>
                  <a:pt x="18" y="13"/>
                  <a:pt x="18" y="13"/>
                </a:cubicBezTo>
                <a:cubicBezTo>
                  <a:pt x="18" y="13"/>
                  <a:pt x="18" y="13"/>
                  <a:pt x="18" y="13"/>
                </a:cubicBezTo>
                <a:close/>
                <a:moveTo>
                  <a:pt x="12" y="18"/>
                </a:moveTo>
                <a:cubicBezTo>
                  <a:pt x="12" y="17"/>
                  <a:pt x="11" y="17"/>
                  <a:pt x="11" y="16"/>
                </a:cubicBezTo>
                <a:cubicBezTo>
                  <a:pt x="11" y="15"/>
                  <a:pt x="12" y="14"/>
                  <a:pt x="12" y="14"/>
                </a:cubicBezTo>
                <a:cubicBezTo>
                  <a:pt x="12" y="14"/>
                  <a:pt x="12" y="14"/>
                  <a:pt x="12" y="14"/>
                </a:cubicBezTo>
                <a:cubicBezTo>
                  <a:pt x="12" y="18"/>
                  <a:pt x="12" y="18"/>
                  <a:pt x="12" y="18"/>
                </a:cubicBezTo>
                <a:cubicBezTo>
                  <a:pt x="12" y="18"/>
                  <a:pt x="12" y="18"/>
                  <a:pt x="12" y="18"/>
                </a:cubicBezTo>
                <a:close/>
                <a:moveTo>
                  <a:pt x="8" y="15"/>
                </a:moveTo>
                <a:cubicBezTo>
                  <a:pt x="8" y="15"/>
                  <a:pt x="9" y="16"/>
                  <a:pt x="9" y="16"/>
                </a:cubicBezTo>
                <a:cubicBezTo>
                  <a:pt x="9" y="16"/>
                  <a:pt x="8" y="16"/>
                  <a:pt x="8" y="16"/>
                </a:cubicBezTo>
                <a:cubicBezTo>
                  <a:pt x="8" y="16"/>
                  <a:pt x="7" y="16"/>
                  <a:pt x="7" y="16"/>
                </a:cubicBezTo>
                <a:cubicBezTo>
                  <a:pt x="7" y="16"/>
                  <a:pt x="8" y="15"/>
                  <a:pt x="8" y="15"/>
                </a:cubicBezTo>
                <a:close/>
                <a:moveTo>
                  <a:pt x="9" y="18"/>
                </a:moveTo>
                <a:cubicBezTo>
                  <a:pt x="9" y="18"/>
                  <a:pt x="9" y="18"/>
                  <a:pt x="9" y="18"/>
                </a:cubicBezTo>
                <a:cubicBezTo>
                  <a:pt x="9" y="18"/>
                  <a:pt x="9" y="18"/>
                  <a:pt x="9" y="18"/>
                </a:cubicBezTo>
                <a:cubicBezTo>
                  <a:pt x="9" y="19"/>
                  <a:pt x="9" y="19"/>
                  <a:pt x="9" y="19"/>
                </a:cubicBezTo>
                <a:cubicBezTo>
                  <a:pt x="7" y="19"/>
                  <a:pt x="7" y="19"/>
                  <a:pt x="7" y="19"/>
                </a:cubicBezTo>
                <a:cubicBezTo>
                  <a:pt x="7" y="19"/>
                  <a:pt x="7" y="19"/>
                  <a:pt x="7" y="18"/>
                </a:cubicBezTo>
                <a:cubicBezTo>
                  <a:pt x="7" y="18"/>
                  <a:pt x="7" y="18"/>
                  <a:pt x="7" y="18"/>
                </a:cubicBezTo>
                <a:cubicBezTo>
                  <a:pt x="7" y="18"/>
                  <a:pt x="7" y="18"/>
                  <a:pt x="7" y="18"/>
                </a:cubicBezTo>
                <a:cubicBezTo>
                  <a:pt x="9" y="18"/>
                  <a:pt x="9" y="18"/>
                  <a:pt x="9" y="18"/>
                </a:cubicBezTo>
                <a:close/>
                <a:moveTo>
                  <a:pt x="9" y="13"/>
                </a:moveTo>
                <a:cubicBezTo>
                  <a:pt x="9" y="13"/>
                  <a:pt x="9" y="13"/>
                  <a:pt x="9" y="13"/>
                </a:cubicBezTo>
                <a:cubicBezTo>
                  <a:pt x="9" y="13"/>
                  <a:pt x="9" y="13"/>
                  <a:pt x="9" y="13"/>
                </a:cubicBezTo>
                <a:cubicBezTo>
                  <a:pt x="9" y="14"/>
                  <a:pt x="9" y="14"/>
                  <a:pt x="9" y="14"/>
                </a:cubicBezTo>
                <a:cubicBezTo>
                  <a:pt x="7" y="14"/>
                  <a:pt x="7" y="14"/>
                  <a:pt x="7" y="14"/>
                </a:cubicBezTo>
                <a:cubicBezTo>
                  <a:pt x="7" y="14"/>
                  <a:pt x="7" y="14"/>
                  <a:pt x="7" y="13"/>
                </a:cubicBezTo>
                <a:cubicBezTo>
                  <a:pt x="7" y="13"/>
                  <a:pt x="7" y="13"/>
                  <a:pt x="7" y="13"/>
                </a:cubicBezTo>
                <a:cubicBezTo>
                  <a:pt x="7" y="13"/>
                  <a:pt x="7" y="13"/>
                  <a:pt x="7" y="13"/>
                </a:cubicBezTo>
                <a:lnTo>
                  <a:pt x="9"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3" name="Freeform 239"/>
          <p:cNvSpPr>
            <a:spLocks noEditPoints="1"/>
          </p:cNvSpPr>
          <p:nvPr/>
        </p:nvSpPr>
        <p:spPr bwMode="auto">
          <a:xfrm>
            <a:off x="4366979" y="3782077"/>
            <a:ext cx="316712" cy="258799"/>
          </a:xfrm>
          <a:custGeom>
            <a:avLst/>
            <a:gdLst>
              <a:gd name="T0" fmla="*/ 2 w 33"/>
              <a:gd name="T1" fmla="*/ 22 h 27"/>
              <a:gd name="T2" fmla="*/ 0 w 33"/>
              <a:gd name="T3" fmla="*/ 19 h 27"/>
              <a:gd name="T4" fmla="*/ 10 w 33"/>
              <a:gd name="T5" fmla="*/ 18 h 27"/>
              <a:gd name="T6" fmla="*/ 23 w 33"/>
              <a:gd name="T7" fmla="*/ 10 h 27"/>
              <a:gd name="T8" fmla="*/ 26 w 33"/>
              <a:gd name="T9" fmla="*/ 14 h 27"/>
              <a:gd name="T10" fmla="*/ 28 w 33"/>
              <a:gd name="T11" fmla="*/ 18 h 27"/>
              <a:gd name="T12" fmla="*/ 26 w 33"/>
              <a:gd name="T13" fmla="*/ 21 h 27"/>
              <a:gd name="T14" fmla="*/ 23 w 33"/>
              <a:gd name="T15" fmla="*/ 22 h 27"/>
              <a:gd name="T16" fmla="*/ 21 w 33"/>
              <a:gd name="T17" fmla="*/ 23 h 27"/>
              <a:gd name="T18" fmla="*/ 19 w 33"/>
              <a:gd name="T19" fmla="*/ 22 h 27"/>
              <a:gd name="T20" fmla="*/ 17 w 33"/>
              <a:gd name="T21" fmla="*/ 20 h 27"/>
              <a:gd name="T22" fmla="*/ 16 w 33"/>
              <a:gd name="T23" fmla="*/ 17 h 27"/>
              <a:gd name="T24" fmla="*/ 19 w 33"/>
              <a:gd name="T25" fmla="*/ 19 h 27"/>
              <a:gd name="T26" fmla="*/ 20 w 33"/>
              <a:gd name="T27" fmla="*/ 20 h 27"/>
              <a:gd name="T28" fmla="*/ 21 w 33"/>
              <a:gd name="T29" fmla="*/ 16 h 27"/>
              <a:gd name="T30" fmla="*/ 18 w 33"/>
              <a:gd name="T31" fmla="*/ 15 h 27"/>
              <a:gd name="T32" fmla="*/ 17 w 33"/>
              <a:gd name="T33" fmla="*/ 12 h 27"/>
              <a:gd name="T34" fmla="*/ 19 w 33"/>
              <a:gd name="T35" fmla="*/ 9 h 27"/>
              <a:gd name="T36" fmla="*/ 21 w 33"/>
              <a:gd name="T37" fmla="*/ 7 h 27"/>
              <a:gd name="T38" fmla="*/ 23 w 33"/>
              <a:gd name="T39" fmla="*/ 8 h 27"/>
              <a:gd name="T40" fmla="*/ 27 w 33"/>
              <a:gd name="T41" fmla="*/ 10 h 27"/>
              <a:gd name="T42" fmla="*/ 25 w 33"/>
              <a:gd name="T43" fmla="*/ 12 h 27"/>
              <a:gd name="T44" fmla="*/ 25 w 33"/>
              <a:gd name="T45" fmla="*/ 11 h 27"/>
              <a:gd name="T46" fmla="*/ 23 w 33"/>
              <a:gd name="T47" fmla="*/ 10 h 27"/>
              <a:gd name="T48" fmla="*/ 21 w 33"/>
              <a:gd name="T49" fmla="*/ 10 h 27"/>
              <a:gd name="T50" fmla="*/ 19 w 33"/>
              <a:gd name="T51" fmla="*/ 11 h 27"/>
              <a:gd name="T52" fmla="*/ 19 w 33"/>
              <a:gd name="T53" fmla="*/ 14 h 27"/>
              <a:gd name="T54" fmla="*/ 21 w 33"/>
              <a:gd name="T55" fmla="*/ 10 h 27"/>
              <a:gd name="T56" fmla="*/ 23 w 33"/>
              <a:gd name="T57" fmla="*/ 20 h 27"/>
              <a:gd name="T58" fmla="*/ 25 w 33"/>
              <a:gd name="T59" fmla="*/ 19 h 27"/>
              <a:gd name="T60" fmla="*/ 25 w 33"/>
              <a:gd name="T61" fmla="*/ 17 h 27"/>
              <a:gd name="T62" fmla="*/ 23 w 33"/>
              <a:gd name="T63" fmla="*/ 16 h 27"/>
              <a:gd name="T64" fmla="*/ 29 w 33"/>
              <a:gd name="T65" fmla="*/ 22 h 27"/>
              <a:gd name="T66" fmla="*/ 29 w 33"/>
              <a:gd name="T67" fmla="*/ 9 h 27"/>
              <a:gd name="T68" fmla="*/ 15 w 33"/>
              <a:gd name="T69" fmla="*/ 9 h 27"/>
              <a:gd name="T70" fmla="*/ 15 w 33"/>
              <a:gd name="T71" fmla="*/ 22 h 27"/>
              <a:gd name="T72" fmla="*/ 30 w 33"/>
              <a:gd name="T73" fmla="*/ 23 h 27"/>
              <a:gd name="T74" fmla="*/ 30 w 33"/>
              <a:gd name="T75" fmla="*/ 7 h 27"/>
              <a:gd name="T76" fmla="*/ 14 w 33"/>
              <a:gd name="T77" fmla="*/ 7 h 27"/>
              <a:gd name="T78" fmla="*/ 14 w 33"/>
              <a:gd name="T79" fmla="*/ 23 h 27"/>
              <a:gd name="T80" fmla="*/ 30 w 33"/>
              <a:gd name="T81" fmla="*/ 23 h 27"/>
              <a:gd name="T82" fmla="*/ 2 w 33"/>
              <a:gd name="T83" fmla="*/ 5 h 27"/>
              <a:gd name="T84" fmla="*/ 0 w 33"/>
              <a:gd name="T85" fmla="*/ 1 h 27"/>
              <a:gd name="T86" fmla="*/ 21 w 33"/>
              <a:gd name="T87" fmla="*/ 0 h 27"/>
              <a:gd name="T88" fmla="*/ 22 w 33"/>
              <a:gd name="T89" fmla="*/ 2 h 27"/>
              <a:gd name="T90" fmla="*/ 14 w 33"/>
              <a:gd name="T91" fmla="*/ 5 h 27"/>
              <a:gd name="T92" fmla="*/ 2 w 33"/>
              <a:gd name="T93" fmla="*/ 11 h 27"/>
              <a:gd name="T94" fmla="*/ 0 w 33"/>
              <a:gd name="T95" fmla="*/ 7 h 27"/>
              <a:gd name="T96" fmla="*/ 13 w 33"/>
              <a:gd name="T97" fmla="*/ 6 h 27"/>
              <a:gd name="T98" fmla="*/ 9 w 33"/>
              <a:gd name="T99" fmla="*/ 17 h 27"/>
              <a:gd name="T100" fmla="*/ 0 w 33"/>
              <a:gd name="T101" fmla="*/ 15 h 27"/>
              <a:gd name="T102" fmla="*/ 2 w 33"/>
              <a:gd name="T103" fmla="*/ 12 h 27"/>
              <a:gd name="T104" fmla="*/ 9 w 33"/>
              <a:gd name="T10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27">
                <a:moveTo>
                  <a:pt x="11" y="22"/>
                </a:moveTo>
                <a:cubicBezTo>
                  <a:pt x="2" y="22"/>
                  <a:pt x="2" y="22"/>
                  <a:pt x="2" y="22"/>
                </a:cubicBezTo>
                <a:cubicBezTo>
                  <a:pt x="1" y="22"/>
                  <a:pt x="0" y="22"/>
                  <a:pt x="0" y="21"/>
                </a:cubicBezTo>
                <a:cubicBezTo>
                  <a:pt x="0" y="19"/>
                  <a:pt x="0" y="19"/>
                  <a:pt x="0" y="19"/>
                </a:cubicBezTo>
                <a:cubicBezTo>
                  <a:pt x="0" y="18"/>
                  <a:pt x="1" y="18"/>
                  <a:pt x="2" y="18"/>
                </a:cubicBezTo>
                <a:cubicBezTo>
                  <a:pt x="10" y="18"/>
                  <a:pt x="10" y="18"/>
                  <a:pt x="10" y="18"/>
                </a:cubicBezTo>
                <a:cubicBezTo>
                  <a:pt x="10" y="19"/>
                  <a:pt x="11" y="21"/>
                  <a:pt x="11" y="22"/>
                </a:cubicBezTo>
                <a:close/>
                <a:moveTo>
                  <a:pt x="23" y="10"/>
                </a:moveTo>
                <a:cubicBezTo>
                  <a:pt x="23" y="14"/>
                  <a:pt x="23" y="14"/>
                  <a:pt x="23" y="14"/>
                </a:cubicBezTo>
                <a:cubicBezTo>
                  <a:pt x="24" y="14"/>
                  <a:pt x="25" y="14"/>
                  <a:pt x="26" y="14"/>
                </a:cubicBezTo>
                <a:cubicBezTo>
                  <a:pt x="26" y="14"/>
                  <a:pt x="27" y="15"/>
                  <a:pt x="27" y="15"/>
                </a:cubicBezTo>
                <a:cubicBezTo>
                  <a:pt x="28" y="16"/>
                  <a:pt x="28" y="17"/>
                  <a:pt x="28" y="18"/>
                </a:cubicBezTo>
                <a:cubicBezTo>
                  <a:pt x="28" y="19"/>
                  <a:pt x="28" y="19"/>
                  <a:pt x="27" y="20"/>
                </a:cubicBezTo>
                <a:cubicBezTo>
                  <a:pt x="27" y="21"/>
                  <a:pt x="27" y="21"/>
                  <a:pt x="26" y="21"/>
                </a:cubicBezTo>
                <a:cubicBezTo>
                  <a:pt x="25" y="22"/>
                  <a:pt x="24" y="22"/>
                  <a:pt x="23" y="22"/>
                </a:cubicBezTo>
                <a:cubicBezTo>
                  <a:pt x="23" y="22"/>
                  <a:pt x="23" y="22"/>
                  <a:pt x="23" y="22"/>
                </a:cubicBezTo>
                <a:cubicBezTo>
                  <a:pt x="23" y="23"/>
                  <a:pt x="23" y="23"/>
                  <a:pt x="23" y="23"/>
                </a:cubicBezTo>
                <a:cubicBezTo>
                  <a:pt x="21" y="23"/>
                  <a:pt x="21" y="23"/>
                  <a:pt x="21" y="23"/>
                </a:cubicBezTo>
                <a:cubicBezTo>
                  <a:pt x="21" y="22"/>
                  <a:pt x="21" y="22"/>
                  <a:pt x="21" y="22"/>
                </a:cubicBezTo>
                <a:cubicBezTo>
                  <a:pt x="21" y="22"/>
                  <a:pt x="20" y="22"/>
                  <a:pt x="19" y="22"/>
                </a:cubicBezTo>
                <a:cubicBezTo>
                  <a:pt x="19" y="22"/>
                  <a:pt x="18" y="21"/>
                  <a:pt x="18" y="21"/>
                </a:cubicBezTo>
                <a:cubicBezTo>
                  <a:pt x="17" y="21"/>
                  <a:pt x="17" y="20"/>
                  <a:pt x="17" y="20"/>
                </a:cubicBezTo>
                <a:cubicBezTo>
                  <a:pt x="17" y="19"/>
                  <a:pt x="16" y="19"/>
                  <a:pt x="16" y="18"/>
                </a:cubicBezTo>
                <a:cubicBezTo>
                  <a:pt x="16" y="17"/>
                  <a:pt x="16" y="17"/>
                  <a:pt x="16" y="17"/>
                </a:cubicBezTo>
                <a:cubicBezTo>
                  <a:pt x="19" y="17"/>
                  <a:pt x="19" y="17"/>
                  <a:pt x="19" y="17"/>
                </a:cubicBezTo>
                <a:cubicBezTo>
                  <a:pt x="19" y="18"/>
                  <a:pt x="19" y="18"/>
                  <a:pt x="19" y="19"/>
                </a:cubicBezTo>
                <a:cubicBezTo>
                  <a:pt x="19" y="19"/>
                  <a:pt x="19" y="19"/>
                  <a:pt x="19" y="19"/>
                </a:cubicBezTo>
                <a:cubicBezTo>
                  <a:pt x="19" y="20"/>
                  <a:pt x="20" y="20"/>
                  <a:pt x="20" y="20"/>
                </a:cubicBezTo>
                <a:cubicBezTo>
                  <a:pt x="20" y="20"/>
                  <a:pt x="21" y="20"/>
                  <a:pt x="21" y="20"/>
                </a:cubicBezTo>
                <a:cubicBezTo>
                  <a:pt x="21" y="16"/>
                  <a:pt x="21" y="16"/>
                  <a:pt x="21" y="16"/>
                </a:cubicBezTo>
                <a:cubicBezTo>
                  <a:pt x="21" y="16"/>
                  <a:pt x="20" y="16"/>
                  <a:pt x="19" y="16"/>
                </a:cubicBezTo>
                <a:cubicBezTo>
                  <a:pt x="19" y="16"/>
                  <a:pt x="18" y="15"/>
                  <a:pt x="18" y="15"/>
                </a:cubicBezTo>
                <a:cubicBezTo>
                  <a:pt x="17" y="15"/>
                  <a:pt x="17" y="15"/>
                  <a:pt x="17" y="14"/>
                </a:cubicBezTo>
                <a:cubicBezTo>
                  <a:pt x="17" y="14"/>
                  <a:pt x="17" y="13"/>
                  <a:pt x="17" y="12"/>
                </a:cubicBezTo>
                <a:cubicBezTo>
                  <a:pt x="17" y="11"/>
                  <a:pt x="17" y="10"/>
                  <a:pt x="17" y="10"/>
                </a:cubicBezTo>
                <a:cubicBezTo>
                  <a:pt x="18" y="9"/>
                  <a:pt x="18" y="9"/>
                  <a:pt x="19" y="9"/>
                </a:cubicBezTo>
                <a:cubicBezTo>
                  <a:pt x="19" y="8"/>
                  <a:pt x="20" y="8"/>
                  <a:pt x="21" y="8"/>
                </a:cubicBezTo>
                <a:cubicBezTo>
                  <a:pt x="21" y="7"/>
                  <a:pt x="21" y="7"/>
                  <a:pt x="21" y="7"/>
                </a:cubicBezTo>
                <a:cubicBezTo>
                  <a:pt x="23" y="7"/>
                  <a:pt x="23" y="7"/>
                  <a:pt x="23" y="7"/>
                </a:cubicBezTo>
                <a:cubicBezTo>
                  <a:pt x="23" y="8"/>
                  <a:pt x="23" y="8"/>
                  <a:pt x="23" y="8"/>
                </a:cubicBezTo>
                <a:cubicBezTo>
                  <a:pt x="24" y="8"/>
                  <a:pt x="25" y="9"/>
                  <a:pt x="26" y="9"/>
                </a:cubicBezTo>
                <a:cubicBezTo>
                  <a:pt x="26" y="9"/>
                  <a:pt x="27" y="9"/>
                  <a:pt x="27" y="10"/>
                </a:cubicBezTo>
                <a:cubicBezTo>
                  <a:pt x="27" y="10"/>
                  <a:pt x="28" y="11"/>
                  <a:pt x="28" y="12"/>
                </a:cubicBezTo>
                <a:cubicBezTo>
                  <a:pt x="25" y="12"/>
                  <a:pt x="25" y="12"/>
                  <a:pt x="25" y="12"/>
                </a:cubicBezTo>
                <a:cubicBezTo>
                  <a:pt x="25" y="12"/>
                  <a:pt x="25" y="12"/>
                  <a:pt x="25" y="12"/>
                </a:cubicBezTo>
                <a:cubicBezTo>
                  <a:pt x="25" y="11"/>
                  <a:pt x="25" y="11"/>
                  <a:pt x="25" y="11"/>
                </a:cubicBezTo>
                <a:cubicBezTo>
                  <a:pt x="25" y="10"/>
                  <a:pt x="24" y="10"/>
                  <a:pt x="23" y="10"/>
                </a:cubicBezTo>
                <a:cubicBezTo>
                  <a:pt x="23" y="10"/>
                  <a:pt x="23" y="10"/>
                  <a:pt x="23" y="10"/>
                </a:cubicBezTo>
                <a:close/>
                <a:moveTo>
                  <a:pt x="21" y="10"/>
                </a:moveTo>
                <a:cubicBezTo>
                  <a:pt x="21" y="10"/>
                  <a:pt x="21" y="10"/>
                  <a:pt x="21" y="10"/>
                </a:cubicBezTo>
                <a:cubicBezTo>
                  <a:pt x="21" y="10"/>
                  <a:pt x="20" y="10"/>
                  <a:pt x="20" y="10"/>
                </a:cubicBezTo>
                <a:cubicBezTo>
                  <a:pt x="20" y="11"/>
                  <a:pt x="19" y="11"/>
                  <a:pt x="19" y="11"/>
                </a:cubicBezTo>
                <a:cubicBezTo>
                  <a:pt x="19" y="11"/>
                  <a:pt x="19" y="12"/>
                  <a:pt x="19" y="12"/>
                </a:cubicBezTo>
                <a:cubicBezTo>
                  <a:pt x="19" y="13"/>
                  <a:pt x="19" y="13"/>
                  <a:pt x="19" y="14"/>
                </a:cubicBezTo>
                <a:cubicBezTo>
                  <a:pt x="20" y="14"/>
                  <a:pt x="21" y="14"/>
                  <a:pt x="21" y="14"/>
                </a:cubicBezTo>
                <a:cubicBezTo>
                  <a:pt x="21" y="10"/>
                  <a:pt x="21" y="10"/>
                  <a:pt x="21" y="10"/>
                </a:cubicBezTo>
                <a:close/>
                <a:moveTo>
                  <a:pt x="23" y="16"/>
                </a:moveTo>
                <a:cubicBezTo>
                  <a:pt x="23" y="20"/>
                  <a:pt x="23" y="20"/>
                  <a:pt x="23" y="20"/>
                </a:cubicBezTo>
                <a:cubicBezTo>
                  <a:pt x="23" y="20"/>
                  <a:pt x="23" y="20"/>
                  <a:pt x="23" y="20"/>
                </a:cubicBezTo>
                <a:cubicBezTo>
                  <a:pt x="24" y="20"/>
                  <a:pt x="25" y="20"/>
                  <a:pt x="25" y="19"/>
                </a:cubicBezTo>
                <a:cubicBezTo>
                  <a:pt x="25" y="19"/>
                  <a:pt x="26" y="19"/>
                  <a:pt x="26" y="18"/>
                </a:cubicBezTo>
                <a:cubicBezTo>
                  <a:pt x="26" y="17"/>
                  <a:pt x="25" y="17"/>
                  <a:pt x="25" y="17"/>
                </a:cubicBezTo>
                <a:cubicBezTo>
                  <a:pt x="25" y="16"/>
                  <a:pt x="25" y="16"/>
                  <a:pt x="24" y="16"/>
                </a:cubicBezTo>
                <a:cubicBezTo>
                  <a:pt x="24" y="16"/>
                  <a:pt x="24" y="16"/>
                  <a:pt x="23" y="16"/>
                </a:cubicBezTo>
                <a:close/>
                <a:moveTo>
                  <a:pt x="22" y="25"/>
                </a:moveTo>
                <a:cubicBezTo>
                  <a:pt x="25" y="25"/>
                  <a:pt x="27" y="24"/>
                  <a:pt x="29" y="22"/>
                </a:cubicBezTo>
                <a:cubicBezTo>
                  <a:pt x="30" y="20"/>
                  <a:pt x="32" y="18"/>
                  <a:pt x="32" y="15"/>
                </a:cubicBezTo>
                <a:cubicBezTo>
                  <a:pt x="32" y="13"/>
                  <a:pt x="30" y="10"/>
                  <a:pt x="29" y="9"/>
                </a:cubicBezTo>
                <a:cubicBezTo>
                  <a:pt x="27" y="7"/>
                  <a:pt x="25" y="6"/>
                  <a:pt x="22" y="6"/>
                </a:cubicBezTo>
                <a:cubicBezTo>
                  <a:pt x="20" y="6"/>
                  <a:pt x="17" y="7"/>
                  <a:pt x="15" y="9"/>
                </a:cubicBezTo>
                <a:cubicBezTo>
                  <a:pt x="14" y="10"/>
                  <a:pt x="13" y="13"/>
                  <a:pt x="13" y="15"/>
                </a:cubicBezTo>
                <a:cubicBezTo>
                  <a:pt x="13" y="18"/>
                  <a:pt x="14" y="20"/>
                  <a:pt x="15" y="22"/>
                </a:cubicBezTo>
                <a:cubicBezTo>
                  <a:pt x="17" y="24"/>
                  <a:pt x="20" y="25"/>
                  <a:pt x="22" y="25"/>
                </a:cubicBezTo>
                <a:close/>
                <a:moveTo>
                  <a:pt x="30" y="23"/>
                </a:moveTo>
                <a:cubicBezTo>
                  <a:pt x="32" y="21"/>
                  <a:pt x="33" y="18"/>
                  <a:pt x="33" y="15"/>
                </a:cubicBezTo>
                <a:cubicBezTo>
                  <a:pt x="33" y="12"/>
                  <a:pt x="32" y="9"/>
                  <a:pt x="30" y="7"/>
                </a:cubicBezTo>
                <a:cubicBezTo>
                  <a:pt x="28" y="5"/>
                  <a:pt x="25" y="4"/>
                  <a:pt x="22" y="4"/>
                </a:cubicBezTo>
                <a:cubicBezTo>
                  <a:pt x="19" y="4"/>
                  <a:pt x="16" y="5"/>
                  <a:pt x="14" y="7"/>
                </a:cubicBezTo>
                <a:cubicBezTo>
                  <a:pt x="12" y="9"/>
                  <a:pt x="11" y="12"/>
                  <a:pt x="11" y="15"/>
                </a:cubicBezTo>
                <a:cubicBezTo>
                  <a:pt x="11" y="18"/>
                  <a:pt x="12" y="21"/>
                  <a:pt x="14" y="23"/>
                </a:cubicBezTo>
                <a:cubicBezTo>
                  <a:pt x="16" y="25"/>
                  <a:pt x="19" y="27"/>
                  <a:pt x="22" y="27"/>
                </a:cubicBezTo>
                <a:cubicBezTo>
                  <a:pt x="25" y="27"/>
                  <a:pt x="28" y="25"/>
                  <a:pt x="30" y="23"/>
                </a:cubicBezTo>
                <a:close/>
                <a:moveTo>
                  <a:pt x="14" y="5"/>
                </a:moveTo>
                <a:cubicBezTo>
                  <a:pt x="2" y="5"/>
                  <a:pt x="2" y="5"/>
                  <a:pt x="2" y="5"/>
                </a:cubicBezTo>
                <a:cubicBezTo>
                  <a:pt x="1" y="5"/>
                  <a:pt x="0" y="4"/>
                  <a:pt x="0" y="3"/>
                </a:cubicBezTo>
                <a:cubicBezTo>
                  <a:pt x="0" y="1"/>
                  <a:pt x="0" y="1"/>
                  <a:pt x="0" y="1"/>
                </a:cubicBezTo>
                <a:cubicBezTo>
                  <a:pt x="0" y="1"/>
                  <a:pt x="1" y="0"/>
                  <a:pt x="2" y="0"/>
                </a:cubicBezTo>
                <a:cubicBezTo>
                  <a:pt x="21" y="0"/>
                  <a:pt x="21" y="0"/>
                  <a:pt x="21" y="0"/>
                </a:cubicBezTo>
                <a:cubicBezTo>
                  <a:pt x="22" y="0"/>
                  <a:pt x="22" y="1"/>
                  <a:pt x="22" y="1"/>
                </a:cubicBezTo>
                <a:cubicBezTo>
                  <a:pt x="22" y="2"/>
                  <a:pt x="22" y="2"/>
                  <a:pt x="22" y="2"/>
                </a:cubicBezTo>
                <a:cubicBezTo>
                  <a:pt x="22" y="2"/>
                  <a:pt x="22" y="2"/>
                  <a:pt x="22" y="2"/>
                </a:cubicBezTo>
                <a:cubicBezTo>
                  <a:pt x="19" y="2"/>
                  <a:pt x="17" y="3"/>
                  <a:pt x="14" y="5"/>
                </a:cubicBezTo>
                <a:close/>
                <a:moveTo>
                  <a:pt x="10" y="11"/>
                </a:moveTo>
                <a:cubicBezTo>
                  <a:pt x="2" y="11"/>
                  <a:pt x="2" y="11"/>
                  <a:pt x="2" y="11"/>
                </a:cubicBezTo>
                <a:cubicBezTo>
                  <a:pt x="1" y="11"/>
                  <a:pt x="0" y="10"/>
                  <a:pt x="0" y="9"/>
                </a:cubicBezTo>
                <a:cubicBezTo>
                  <a:pt x="0" y="7"/>
                  <a:pt x="0" y="7"/>
                  <a:pt x="0" y="7"/>
                </a:cubicBezTo>
                <a:cubicBezTo>
                  <a:pt x="0" y="7"/>
                  <a:pt x="1" y="6"/>
                  <a:pt x="2" y="6"/>
                </a:cubicBezTo>
                <a:cubicBezTo>
                  <a:pt x="13" y="6"/>
                  <a:pt x="13" y="6"/>
                  <a:pt x="13" y="6"/>
                </a:cubicBezTo>
                <a:cubicBezTo>
                  <a:pt x="12" y="7"/>
                  <a:pt x="11" y="9"/>
                  <a:pt x="10" y="11"/>
                </a:cubicBezTo>
                <a:close/>
                <a:moveTo>
                  <a:pt x="9" y="17"/>
                </a:moveTo>
                <a:cubicBezTo>
                  <a:pt x="2" y="17"/>
                  <a:pt x="2" y="17"/>
                  <a:pt x="2" y="17"/>
                </a:cubicBezTo>
                <a:cubicBezTo>
                  <a:pt x="1" y="17"/>
                  <a:pt x="0" y="16"/>
                  <a:pt x="0" y="15"/>
                </a:cubicBezTo>
                <a:cubicBezTo>
                  <a:pt x="0" y="13"/>
                  <a:pt x="0" y="13"/>
                  <a:pt x="0" y="13"/>
                </a:cubicBezTo>
                <a:cubicBezTo>
                  <a:pt x="0" y="12"/>
                  <a:pt x="1" y="12"/>
                  <a:pt x="2" y="12"/>
                </a:cubicBezTo>
                <a:cubicBezTo>
                  <a:pt x="10" y="12"/>
                  <a:pt x="10" y="12"/>
                  <a:pt x="10" y="12"/>
                </a:cubicBezTo>
                <a:cubicBezTo>
                  <a:pt x="9" y="13"/>
                  <a:pt x="9" y="14"/>
                  <a:pt x="9" y="15"/>
                </a:cubicBezTo>
                <a:cubicBezTo>
                  <a:pt x="9" y="16"/>
                  <a:pt x="9" y="16"/>
                  <a:pt x="9"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4" name="Freeform 240"/>
          <p:cNvSpPr>
            <a:spLocks noEditPoints="1"/>
          </p:cNvSpPr>
          <p:nvPr/>
        </p:nvSpPr>
        <p:spPr bwMode="auto">
          <a:xfrm>
            <a:off x="8109603" y="3744072"/>
            <a:ext cx="278706" cy="305853"/>
          </a:xfrm>
          <a:custGeom>
            <a:avLst/>
            <a:gdLst>
              <a:gd name="T0" fmla="*/ 3 w 29"/>
              <a:gd name="T1" fmla="*/ 32 h 32"/>
              <a:gd name="T2" fmla="*/ 17 w 29"/>
              <a:gd name="T3" fmla="*/ 7 h 32"/>
              <a:gd name="T4" fmla="*/ 13 w 29"/>
              <a:gd name="T5" fmla="*/ 0 h 32"/>
              <a:gd name="T6" fmla="*/ 11 w 29"/>
              <a:gd name="T7" fmla="*/ 0 h 32"/>
              <a:gd name="T8" fmla="*/ 9 w 29"/>
              <a:gd name="T9" fmla="*/ 0 h 32"/>
              <a:gd name="T10" fmla="*/ 7 w 29"/>
              <a:gd name="T11" fmla="*/ 0 h 32"/>
              <a:gd name="T12" fmla="*/ 5 w 29"/>
              <a:gd name="T13" fmla="*/ 0 h 32"/>
              <a:gd name="T14" fmla="*/ 3 w 29"/>
              <a:gd name="T15" fmla="*/ 4 h 32"/>
              <a:gd name="T16" fmla="*/ 20 w 29"/>
              <a:gd name="T17" fmla="*/ 28 h 32"/>
              <a:gd name="T18" fmla="*/ 28 w 29"/>
              <a:gd name="T19" fmla="*/ 11 h 32"/>
              <a:gd name="T20" fmla="*/ 20 w 29"/>
              <a:gd name="T21" fmla="*/ 16 h 32"/>
              <a:gd name="T22" fmla="*/ 21 w 29"/>
              <a:gd name="T23" fmla="*/ 13 h 32"/>
              <a:gd name="T24" fmla="*/ 27 w 29"/>
              <a:gd name="T25" fmla="*/ 26 h 32"/>
              <a:gd name="T26" fmla="*/ 25 w 29"/>
              <a:gd name="T27" fmla="*/ 22 h 32"/>
              <a:gd name="T28" fmla="*/ 20 w 29"/>
              <a:gd name="T29" fmla="*/ 24 h 32"/>
              <a:gd name="T30" fmla="*/ 21 w 29"/>
              <a:gd name="T31" fmla="*/ 26 h 32"/>
              <a:gd name="T32" fmla="*/ 20 w 29"/>
              <a:gd name="T33" fmla="*/ 24 h 32"/>
              <a:gd name="T34" fmla="*/ 21 w 29"/>
              <a:gd name="T35" fmla="*/ 23 h 32"/>
              <a:gd name="T36" fmla="*/ 20 w 29"/>
              <a:gd name="T37" fmla="*/ 20 h 32"/>
              <a:gd name="T38" fmla="*/ 20 w 29"/>
              <a:gd name="T39" fmla="*/ 19 h 32"/>
              <a:gd name="T40" fmla="*/ 21 w 29"/>
              <a:gd name="T41" fmla="*/ 16 h 32"/>
              <a:gd name="T42" fmla="*/ 10 w 29"/>
              <a:gd name="T43" fmla="*/ 19 h 32"/>
              <a:gd name="T44" fmla="*/ 7 w 29"/>
              <a:gd name="T45" fmla="*/ 22 h 32"/>
              <a:gd name="T46" fmla="*/ 13 w 29"/>
              <a:gd name="T47" fmla="*/ 19 h 32"/>
              <a:gd name="T48" fmla="*/ 11 w 29"/>
              <a:gd name="T49" fmla="*/ 22 h 32"/>
              <a:gd name="T50" fmla="*/ 13 w 29"/>
              <a:gd name="T51" fmla="*/ 19 h 32"/>
              <a:gd name="T52" fmla="*/ 6 w 29"/>
              <a:gd name="T53" fmla="*/ 29 h 32"/>
              <a:gd name="T54" fmla="*/ 3 w 29"/>
              <a:gd name="T55" fmla="*/ 26 h 32"/>
              <a:gd name="T56" fmla="*/ 10 w 29"/>
              <a:gd name="T57" fmla="*/ 29 h 32"/>
              <a:gd name="T58" fmla="*/ 7 w 29"/>
              <a:gd name="T59" fmla="*/ 27 h 32"/>
              <a:gd name="T60" fmla="*/ 14 w 29"/>
              <a:gd name="T61" fmla="*/ 27 h 32"/>
              <a:gd name="T62" fmla="*/ 11 w 29"/>
              <a:gd name="T63" fmla="*/ 29 h 32"/>
              <a:gd name="T64" fmla="*/ 6 w 29"/>
              <a:gd name="T65" fmla="*/ 23 h 32"/>
              <a:gd name="T66" fmla="*/ 3 w 29"/>
              <a:gd name="T67" fmla="*/ 26 h 32"/>
              <a:gd name="T68" fmla="*/ 6 w 29"/>
              <a:gd name="T69" fmla="*/ 23 h 32"/>
              <a:gd name="T70" fmla="*/ 10 w 29"/>
              <a:gd name="T71" fmla="*/ 26 h 32"/>
              <a:gd name="T72" fmla="*/ 7 w 29"/>
              <a:gd name="T73" fmla="*/ 23 h 32"/>
              <a:gd name="T74" fmla="*/ 14 w 29"/>
              <a:gd name="T75" fmla="*/ 25 h 32"/>
              <a:gd name="T76" fmla="*/ 11 w 29"/>
              <a:gd name="T77" fmla="*/ 23 h 32"/>
              <a:gd name="T78" fmla="*/ 6 w 29"/>
              <a:gd name="T79" fmla="*/ 19 h 32"/>
              <a:gd name="T80" fmla="*/ 3 w 29"/>
              <a:gd name="T81" fmla="*/ 22 h 32"/>
              <a:gd name="T82" fmla="*/ 3 w 29"/>
              <a:gd name="T83" fmla="*/ 11 h 32"/>
              <a:gd name="T84" fmla="*/ 14 w 29"/>
              <a:gd name="T85" fmla="*/ 16 h 32"/>
              <a:gd name="T86" fmla="*/ 3 w 29"/>
              <a:gd name="T87" fmla="*/ 11 h 32"/>
              <a:gd name="T88" fmla="*/ 4 w 29"/>
              <a:gd name="T89" fmla="*/ 6 h 32"/>
              <a:gd name="T90" fmla="*/ 5 w 29"/>
              <a:gd name="T91" fmla="*/ 1 h 32"/>
              <a:gd name="T92" fmla="*/ 7 w 29"/>
              <a:gd name="T93" fmla="*/ 1 h 32"/>
              <a:gd name="T94" fmla="*/ 8 w 29"/>
              <a:gd name="T95" fmla="*/ 1 h 32"/>
              <a:gd name="T96" fmla="*/ 10 w 29"/>
              <a:gd name="T97" fmla="*/ 1 h 32"/>
              <a:gd name="T98" fmla="*/ 12 w 29"/>
              <a:gd name="T99" fmla="*/ 1 h 32"/>
              <a:gd name="T100" fmla="*/ 15 w 29"/>
              <a:gd name="T10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 h="32">
                <a:moveTo>
                  <a:pt x="3" y="4"/>
                </a:moveTo>
                <a:cubicBezTo>
                  <a:pt x="1" y="4"/>
                  <a:pt x="0" y="5"/>
                  <a:pt x="0" y="7"/>
                </a:cubicBezTo>
                <a:cubicBezTo>
                  <a:pt x="0" y="17"/>
                  <a:pt x="0" y="19"/>
                  <a:pt x="0" y="29"/>
                </a:cubicBezTo>
                <a:cubicBezTo>
                  <a:pt x="0" y="31"/>
                  <a:pt x="1" y="32"/>
                  <a:pt x="3" y="32"/>
                </a:cubicBezTo>
                <a:cubicBezTo>
                  <a:pt x="4" y="32"/>
                  <a:pt x="4" y="32"/>
                  <a:pt x="4" y="32"/>
                </a:cubicBezTo>
                <a:cubicBezTo>
                  <a:pt x="14" y="32"/>
                  <a:pt x="14" y="32"/>
                  <a:pt x="14" y="32"/>
                </a:cubicBezTo>
                <a:cubicBezTo>
                  <a:pt x="15" y="32"/>
                  <a:pt x="17" y="31"/>
                  <a:pt x="17" y="30"/>
                </a:cubicBezTo>
                <a:cubicBezTo>
                  <a:pt x="17" y="7"/>
                  <a:pt x="17" y="7"/>
                  <a:pt x="17" y="7"/>
                </a:cubicBezTo>
                <a:cubicBezTo>
                  <a:pt x="17" y="5"/>
                  <a:pt x="15" y="4"/>
                  <a:pt x="14" y="4"/>
                </a:cubicBezTo>
                <a:cubicBezTo>
                  <a:pt x="13" y="4"/>
                  <a:pt x="13" y="4"/>
                  <a:pt x="13" y="4"/>
                </a:cubicBezTo>
                <a:cubicBezTo>
                  <a:pt x="13" y="0"/>
                  <a:pt x="13" y="0"/>
                  <a:pt x="13" y="0"/>
                </a:cubicBezTo>
                <a:cubicBezTo>
                  <a:pt x="13" y="0"/>
                  <a:pt x="13" y="0"/>
                  <a:pt x="13" y="0"/>
                </a:cubicBezTo>
                <a:cubicBezTo>
                  <a:pt x="12" y="0"/>
                  <a:pt x="12" y="0"/>
                  <a:pt x="12" y="0"/>
                </a:cubicBezTo>
                <a:cubicBezTo>
                  <a:pt x="12" y="0"/>
                  <a:pt x="12" y="0"/>
                  <a:pt x="12" y="0"/>
                </a:cubicBezTo>
                <a:cubicBezTo>
                  <a:pt x="11" y="0"/>
                  <a:pt x="11" y="0"/>
                  <a:pt x="11" y="0"/>
                </a:cubicBezTo>
                <a:cubicBezTo>
                  <a:pt x="11" y="0"/>
                  <a:pt x="11" y="0"/>
                  <a:pt x="11" y="0"/>
                </a:cubicBezTo>
                <a:cubicBezTo>
                  <a:pt x="10"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7" y="0"/>
                  <a:pt x="7" y="0"/>
                  <a:pt x="7" y="0"/>
                </a:cubicBezTo>
                <a:cubicBezTo>
                  <a:pt x="7" y="0"/>
                  <a:pt x="7" y="0"/>
                  <a:pt x="7" y="0"/>
                </a:cubicBezTo>
                <a:cubicBezTo>
                  <a:pt x="6" y="0"/>
                  <a:pt x="6" y="0"/>
                  <a:pt x="6" y="0"/>
                </a:cubicBezTo>
                <a:cubicBezTo>
                  <a:pt x="6" y="0"/>
                  <a:pt x="6" y="0"/>
                  <a:pt x="6" y="0"/>
                </a:cubicBezTo>
                <a:cubicBezTo>
                  <a:pt x="5" y="0"/>
                  <a:pt x="5" y="0"/>
                  <a:pt x="5" y="0"/>
                </a:cubicBezTo>
                <a:cubicBezTo>
                  <a:pt x="5" y="0"/>
                  <a:pt x="5" y="0"/>
                  <a:pt x="5" y="0"/>
                </a:cubicBezTo>
                <a:cubicBezTo>
                  <a:pt x="4" y="0"/>
                  <a:pt x="4" y="0"/>
                  <a:pt x="4" y="0"/>
                </a:cubicBezTo>
                <a:cubicBezTo>
                  <a:pt x="4" y="0"/>
                  <a:pt x="4" y="0"/>
                  <a:pt x="4" y="0"/>
                </a:cubicBezTo>
                <a:cubicBezTo>
                  <a:pt x="4" y="4"/>
                  <a:pt x="4" y="4"/>
                  <a:pt x="4" y="4"/>
                </a:cubicBezTo>
                <a:cubicBezTo>
                  <a:pt x="3" y="4"/>
                  <a:pt x="3" y="4"/>
                  <a:pt x="3" y="4"/>
                </a:cubicBezTo>
                <a:close/>
                <a:moveTo>
                  <a:pt x="29" y="12"/>
                </a:moveTo>
                <a:cubicBezTo>
                  <a:pt x="29" y="27"/>
                  <a:pt x="29" y="27"/>
                  <a:pt x="29" y="27"/>
                </a:cubicBezTo>
                <a:cubicBezTo>
                  <a:pt x="29" y="27"/>
                  <a:pt x="28" y="28"/>
                  <a:pt x="28" y="28"/>
                </a:cubicBezTo>
                <a:cubicBezTo>
                  <a:pt x="20" y="28"/>
                  <a:pt x="20" y="28"/>
                  <a:pt x="20" y="28"/>
                </a:cubicBezTo>
                <a:cubicBezTo>
                  <a:pt x="19" y="28"/>
                  <a:pt x="18" y="27"/>
                  <a:pt x="18" y="27"/>
                </a:cubicBezTo>
                <a:cubicBezTo>
                  <a:pt x="18" y="12"/>
                  <a:pt x="18" y="12"/>
                  <a:pt x="18" y="12"/>
                </a:cubicBezTo>
                <a:cubicBezTo>
                  <a:pt x="18" y="12"/>
                  <a:pt x="19" y="11"/>
                  <a:pt x="20" y="11"/>
                </a:cubicBezTo>
                <a:cubicBezTo>
                  <a:pt x="28" y="11"/>
                  <a:pt x="28" y="11"/>
                  <a:pt x="28" y="11"/>
                </a:cubicBezTo>
                <a:cubicBezTo>
                  <a:pt x="28" y="11"/>
                  <a:pt x="29" y="12"/>
                  <a:pt x="29" y="12"/>
                </a:cubicBezTo>
                <a:close/>
                <a:moveTo>
                  <a:pt x="20" y="13"/>
                </a:moveTo>
                <a:cubicBezTo>
                  <a:pt x="20" y="16"/>
                  <a:pt x="20" y="16"/>
                  <a:pt x="20" y="16"/>
                </a:cubicBezTo>
                <a:cubicBezTo>
                  <a:pt x="20" y="16"/>
                  <a:pt x="20" y="16"/>
                  <a:pt x="20" y="16"/>
                </a:cubicBezTo>
                <a:cubicBezTo>
                  <a:pt x="21" y="16"/>
                  <a:pt x="21" y="16"/>
                  <a:pt x="21" y="16"/>
                </a:cubicBezTo>
                <a:cubicBezTo>
                  <a:pt x="21" y="16"/>
                  <a:pt x="21" y="16"/>
                  <a:pt x="21" y="16"/>
                </a:cubicBezTo>
                <a:cubicBezTo>
                  <a:pt x="21" y="13"/>
                  <a:pt x="21" y="13"/>
                  <a:pt x="21" y="13"/>
                </a:cubicBezTo>
                <a:cubicBezTo>
                  <a:pt x="21" y="13"/>
                  <a:pt x="21" y="13"/>
                  <a:pt x="21" y="13"/>
                </a:cubicBezTo>
                <a:cubicBezTo>
                  <a:pt x="20" y="13"/>
                  <a:pt x="20" y="13"/>
                  <a:pt x="20" y="13"/>
                </a:cubicBezTo>
                <a:cubicBezTo>
                  <a:pt x="20" y="13"/>
                  <a:pt x="20" y="13"/>
                  <a:pt x="20" y="13"/>
                </a:cubicBezTo>
                <a:close/>
                <a:moveTo>
                  <a:pt x="25" y="26"/>
                </a:moveTo>
                <a:cubicBezTo>
                  <a:pt x="26" y="26"/>
                  <a:pt x="26" y="26"/>
                  <a:pt x="27" y="26"/>
                </a:cubicBezTo>
                <a:cubicBezTo>
                  <a:pt x="27" y="26"/>
                  <a:pt x="27" y="26"/>
                  <a:pt x="27" y="26"/>
                </a:cubicBezTo>
                <a:cubicBezTo>
                  <a:pt x="27" y="25"/>
                  <a:pt x="27" y="24"/>
                  <a:pt x="27" y="23"/>
                </a:cubicBezTo>
                <a:cubicBezTo>
                  <a:pt x="27" y="22"/>
                  <a:pt x="27" y="22"/>
                  <a:pt x="27" y="22"/>
                </a:cubicBezTo>
                <a:cubicBezTo>
                  <a:pt x="26" y="22"/>
                  <a:pt x="26" y="22"/>
                  <a:pt x="25" y="22"/>
                </a:cubicBezTo>
                <a:cubicBezTo>
                  <a:pt x="25" y="22"/>
                  <a:pt x="25" y="22"/>
                  <a:pt x="25" y="23"/>
                </a:cubicBezTo>
                <a:cubicBezTo>
                  <a:pt x="25" y="24"/>
                  <a:pt x="25" y="25"/>
                  <a:pt x="25" y="26"/>
                </a:cubicBezTo>
                <a:cubicBezTo>
                  <a:pt x="25" y="26"/>
                  <a:pt x="25" y="26"/>
                  <a:pt x="25" y="26"/>
                </a:cubicBezTo>
                <a:close/>
                <a:moveTo>
                  <a:pt x="20" y="24"/>
                </a:moveTo>
                <a:cubicBezTo>
                  <a:pt x="20" y="26"/>
                  <a:pt x="20" y="26"/>
                  <a:pt x="20" y="26"/>
                </a:cubicBezTo>
                <a:cubicBezTo>
                  <a:pt x="20" y="26"/>
                  <a:pt x="20" y="26"/>
                  <a:pt x="20" y="26"/>
                </a:cubicBezTo>
                <a:cubicBezTo>
                  <a:pt x="21" y="26"/>
                  <a:pt x="21" y="26"/>
                  <a:pt x="21" y="26"/>
                </a:cubicBezTo>
                <a:cubicBezTo>
                  <a:pt x="21" y="26"/>
                  <a:pt x="21" y="26"/>
                  <a:pt x="21" y="26"/>
                </a:cubicBezTo>
                <a:cubicBezTo>
                  <a:pt x="21" y="24"/>
                  <a:pt x="21" y="24"/>
                  <a:pt x="21" y="24"/>
                </a:cubicBezTo>
                <a:cubicBezTo>
                  <a:pt x="21" y="24"/>
                  <a:pt x="21" y="24"/>
                  <a:pt x="21" y="24"/>
                </a:cubicBezTo>
                <a:cubicBezTo>
                  <a:pt x="20" y="24"/>
                  <a:pt x="20" y="24"/>
                  <a:pt x="20" y="24"/>
                </a:cubicBezTo>
                <a:cubicBezTo>
                  <a:pt x="20" y="24"/>
                  <a:pt x="20" y="24"/>
                  <a:pt x="20" y="24"/>
                </a:cubicBezTo>
                <a:close/>
                <a:moveTo>
                  <a:pt x="20" y="20"/>
                </a:moveTo>
                <a:cubicBezTo>
                  <a:pt x="20" y="23"/>
                  <a:pt x="20" y="23"/>
                  <a:pt x="20" y="23"/>
                </a:cubicBezTo>
                <a:cubicBezTo>
                  <a:pt x="20" y="23"/>
                  <a:pt x="20" y="23"/>
                  <a:pt x="20" y="23"/>
                </a:cubicBezTo>
                <a:cubicBezTo>
                  <a:pt x="21" y="23"/>
                  <a:pt x="21" y="23"/>
                  <a:pt x="21" y="23"/>
                </a:cubicBezTo>
                <a:cubicBezTo>
                  <a:pt x="21" y="23"/>
                  <a:pt x="21" y="23"/>
                  <a:pt x="21" y="23"/>
                </a:cubicBezTo>
                <a:cubicBezTo>
                  <a:pt x="21" y="20"/>
                  <a:pt x="21" y="20"/>
                  <a:pt x="21" y="20"/>
                </a:cubicBezTo>
                <a:cubicBezTo>
                  <a:pt x="21" y="20"/>
                  <a:pt x="21" y="20"/>
                  <a:pt x="21" y="20"/>
                </a:cubicBezTo>
                <a:cubicBezTo>
                  <a:pt x="20" y="20"/>
                  <a:pt x="20" y="20"/>
                  <a:pt x="20" y="20"/>
                </a:cubicBezTo>
                <a:cubicBezTo>
                  <a:pt x="20" y="20"/>
                  <a:pt x="20" y="20"/>
                  <a:pt x="20" y="20"/>
                </a:cubicBezTo>
                <a:close/>
                <a:moveTo>
                  <a:pt x="20" y="17"/>
                </a:moveTo>
                <a:cubicBezTo>
                  <a:pt x="20" y="19"/>
                  <a:pt x="20" y="19"/>
                  <a:pt x="20" y="19"/>
                </a:cubicBezTo>
                <a:cubicBezTo>
                  <a:pt x="20" y="19"/>
                  <a:pt x="20" y="19"/>
                  <a:pt x="20" y="19"/>
                </a:cubicBezTo>
                <a:cubicBezTo>
                  <a:pt x="21" y="19"/>
                  <a:pt x="21" y="19"/>
                  <a:pt x="21" y="19"/>
                </a:cubicBezTo>
                <a:cubicBezTo>
                  <a:pt x="21" y="19"/>
                  <a:pt x="21" y="19"/>
                  <a:pt x="21" y="19"/>
                </a:cubicBezTo>
                <a:cubicBezTo>
                  <a:pt x="21" y="17"/>
                  <a:pt x="21" y="17"/>
                  <a:pt x="21" y="17"/>
                </a:cubicBezTo>
                <a:cubicBezTo>
                  <a:pt x="21" y="17"/>
                  <a:pt x="21" y="16"/>
                  <a:pt x="21" y="16"/>
                </a:cubicBezTo>
                <a:cubicBezTo>
                  <a:pt x="20" y="16"/>
                  <a:pt x="20" y="16"/>
                  <a:pt x="20" y="16"/>
                </a:cubicBezTo>
                <a:cubicBezTo>
                  <a:pt x="20" y="16"/>
                  <a:pt x="20" y="17"/>
                  <a:pt x="20" y="17"/>
                </a:cubicBezTo>
                <a:close/>
                <a:moveTo>
                  <a:pt x="10" y="19"/>
                </a:moveTo>
                <a:cubicBezTo>
                  <a:pt x="10" y="19"/>
                  <a:pt x="10" y="19"/>
                  <a:pt x="10" y="19"/>
                </a:cubicBezTo>
                <a:cubicBezTo>
                  <a:pt x="10" y="22"/>
                  <a:pt x="10" y="22"/>
                  <a:pt x="10" y="22"/>
                </a:cubicBezTo>
                <a:cubicBezTo>
                  <a:pt x="10" y="22"/>
                  <a:pt x="10" y="22"/>
                  <a:pt x="10" y="22"/>
                </a:cubicBezTo>
                <a:cubicBezTo>
                  <a:pt x="7" y="22"/>
                  <a:pt x="7" y="22"/>
                  <a:pt x="7" y="22"/>
                </a:cubicBezTo>
                <a:cubicBezTo>
                  <a:pt x="7" y="22"/>
                  <a:pt x="7" y="22"/>
                  <a:pt x="7" y="22"/>
                </a:cubicBezTo>
                <a:cubicBezTo>
                  <a:pt x="7" y="19"/>
                  <a:pt x="7" y="19"/>
                  <a:pt x="7" y="19"/>
                </a:cubicBezTo>
                <a:cubicBezTo>
                  <a:pt x="7" y="19"/>
                  <a:pt x="7" y="19"/>
                  <a:pt x="7" y="19"/>
                </a:cubicBezTo>
                <a:cubicBezTo>
                  <a:pt x="10" y="19"/>
                  <a:pt x="10" y="19"/>
                  <a:pt x="10" y="19"/>
                </a:cubicBezTo>
                <a:close/>
                <a:moveTo>
                  <a:pt x="13" y="19"/>
                </a:moveTo>
                <a:cubicBezTo>
                  <a:pt x="14" y="19"/>
                  <a:pt x="14" y="19"/>
                  <a:pt x="14" y="19"/>
                </a:cubicBezTo>
                <a:cubicBezTo>
                  <a:pt x="14" y="22"/>
                  <a:pt x="14" y="22"/>
                  <a:pt x="14" y="22"/>
                </a:cubicBezTo>
                <a:cubicBezTo>
                  <a:pt x="14" y="22"/>
                  <a:pt x="14" y="22"/>
                  <a:pt x="13" y="22"/>
                </a:cubicBezTo>
                <a:cubicBezTo>
                  <a:pt x="11" y="22"/>
                  <a:pt x="11" y="22"/>
                  <a:pt x="11" y="22"/>
                </a:cubicBezTo>
                <a:cubicBezTo>
                  <a:pt x="11" y="22"/>
                  <a:pt x="11" y="22"/>
                  <a:pt x="11" y="22"/>
                </a:cubicBezTo>
                <a:cubicBezTo>
                  <a:pt x="11" y="19"/>
                  <a:pt x="11" y="19"/>
                  <a:pt x="11" y="19"/>
                </a:cubicBezTo>
                <a:cubicBezTo>
                  <a:pt x="11" y="19"/>
                  <a:pt x="11" y="19"/>
                  <a:pt x="11" y="19"/>
                </a:cubicBezTo>
                <a:cubicBezTo>
                  <a:pt x="13" y="19"/>
                  <a:pt x="13" y="19"/>
                  <a:pt x="13" y="19"/>
                </a:cubicBezTo>
                <a:close/>
                <a:moveTo>
                  <a:pt x="6" y="26"/>
                </a:moveTo>
                <a:cubicBezTo>
                  <a:pt x="6" y="26"/>
                  <a:pt x="6" y="26"/>
                  <a:pt x="6" y="27"/>
                </a:cubicBezTo>
                <a:cubicBezTo>
                  <a:pt x="6" y="29"/>
                  <a:pt x="6" y="29"/>
                  <a:pt x="6" y="29"/>
                </a:cubicBezTo>
                <a:cubicBezTo>
                  <a:pt x="6" y="29"/>
                  <a:pt x="6" y="29"/>
                  <a:pt x="6" y="29"/>
                </a:cubicBezTo>
                <a:cubicBezTo>
                  <a:pt x="3" y="29"/>
                  <a:pt x="3" y="29"/>
                  <a:pt x="3" y="29"/>
                </a:cubicBezTo>
                <a:cubicBezTo>
                  <a:pt x="3" y="29"/>
                  <a:pt x="3" y="29"/>
                  <a:pt x="3" y="29"/>
                </a:cubicBezTo>
                <a:cubicBezTo>
                  <a:pt x="3" y="27"/>
                  <a:pt x="3" y="27"/>
                  <a:pt x="3" y="27"/>
                </a:cubicBezTo>
                <a:cubicBezTo>
                  <a:pt x="3" y="26"/>
                  <a:pt x="3" y="26"/>
                  <a:pt x="3" y="26"/>
                </a:cubicBezTo>
                <a:cubicBezTo>
                  <a:pt x="6" y="26"/>
                  <a:pt x="6" y="26"/>
                  <a:pt x="6" y="26"/>
                </a:cubicBezTo>
                <a:close/>
                <a:moveTo>
                  <a:pt x="10" y="26"/>
                </a:moveTo>
                <a:cubicBezTo>
                  <a:pt x="10" y="26"/>
                  <a:pt x="10" y="26"/>
                  <a:pt x="10" y="27"/>
                </a:cubicBezTo>
                <a:cubicBezTo>
                  <a:pt x="10" y="29"/>
                  <a:pt x="10" y="29"/>
                  <a:pt x="10" y="29"/>
                </a:cubicBezTo>
                <a:cubicBezTo>
                  <a:pt x="10" y="29"/>
                  <a:pt x="10" y="29"/>
                  <a:pt x="10" y="29"/>
                </a:cubicBezTo>
                <a:cubicBezTo>
                  <a:pt x="7" y="29"/>
                  <a:pt x="7" y="29"/>
                  <a:pt x="7" y="29"/>
                </a:cubicBezTo>
                <a:cubicBezTo>
                  <a:pt x="7" y="29"/>
                  <a:pt x="7" y="29"/>
                  <a:pt x="7" y="29"/>
                </a:cubicBezTo>
                <a:cubicBezTo>
                  <a:pt x="7" y="27"/>
                  <a:pt x="7" y="27"/>
                  <a:pt x="7" y="27"/>
                </a:cubicBezTo>
                <a:cubicBezTo>
                  <a:pt x="7" y="26"/>
                  <a:pt x="7" y="26"/>
                  <a:pt x="7" y="26"/>
                </a:cubicBezTo>
                <a:cubicBezTo>
                  <a:pt x="10" y="26"/>
                  <a:pt x="10" y="26"/>
                  <a:pt x="10" y="26"/>
                </a:cubicBezTo>
                <a:close/>
                <a:moveTo>
                  <a:pt x="13" y="26"/>
                </a:moveTo>
                <a:cubicBezTo>
                  <a:pt x="14" y="26"/>
                  <a:pt x="14" y="26"/>
                  <a:pt x="14" y="27"/>
                </a:cubicBezTo>
                <a:cubicBezTo>
                  <a:pt x="14" y="29"/>
                  <a:pt x="14" y="29"/>
                  <a:pt x="14" y="29"/>
                </a:cubicBezTo>
                <a:cubicBezTo>
                  <a:pt x="14" y="29"/>
                  <a:pt x="14" y="29"/>
                  <a:pt x="13" y="29"/>
                </a:cubicBezTo>
                <a:cubicBezTo>
                  <a:pt x="11" y="29"/>
                  <a:pt x="11" y="29"/>
                  <a:pt x="11" y="29"/>
                </a:cubicBezTo>
                <a:cubicBezTo>
                  <a:pt x="11" y="29"/>
                  <a:pt x="11" y="29"/>
                  <a:pt x="11" y="29"/>
                </a:cubicBezTo>
                <a:cubicBezTo>
                  <a:pt x="11" y="27"/>
                  <a:pt x="11" y="27"/>
                  <a:pt x="11" y="27"/>
                </a:cubicBezTo>
                <a:cubicBezTo>
                  <a:pt x="11" y="26"/>
                  <a:pt x="11" y="26"/>
                  <a:pt x="11" y="26"/>
                </a:cubicBezTo>
                <a:cubicBezTo>
                  <a:pt x="13" y="26"/>
                  <a:pt x="13" y="26"/>
                  <a:pt x="13" y="26"/>
                </a:cubicBezTo>
                <a:close/>
                <a:moveTo>
                  <a:pt x="6" y="23"/>
                </a:moveTo>
                <a:cubicBezTo>
                  <a:pt x="6" y="23"/>
                  <a:pt x="6" y="23"/>
                  <a:pt x="6" y="23"/>
                </a:cubicBezTo>
                <a:cubicBezTo>
                  <a:pt x="6" y="25"/>
                  <a:pt x="6" y="25"/>
                  <a:pt x="6" y="25"/>
                </a:cubicBezTo>
                <a:cubicBezTo>
                  <a:pt x="6" y="25"/>
                  <a:pt x="6" y="26"/>
                  <a:pt x="6" y="26"/>
                </a:cubicBezTo>
                <a:cubicBezTo>
                  <a:pt x="3" y="26"/>
                  <a:pt x="3" y="26"/>
                  <a:pt x="3" y="26"/>
                </a:cubicBezTo>
                <a:cubicBezTo>
                  <a:pt x="3" y="26"/>
                  <a:pt x="3" y="25"/>
                  <a:pt x="3" y="25"/>
                </a:cubicBezTo>
                <a:cubicBezTo>
                  <a:pt x="3" y="23"/>
                  <a:pt x="3" y="23"/>
                  <a:pt x="3" y="23"/>
                </a:cubicBezTo>
                <a:cubicBezTo>
                  <a:pt x="3" y="23"/>
                  <a:pt x="3" y="23"/>
                  <a:pt x="3" y="23"/>
                </a:cubicBezTo>
                <a:cubicBezTo>
                  <a:pt x="6" y="23"/>
                  <a:pt x="6" y="23"/>
                  <a:pt x="6" y="23"/>
                </a:cubicBezTo>
                <a:close/>
                <a:moveTo>
                  <a:pt x="10" y="23"/>
                </a:moveTo>
                <a:cubicBezTo>
                  <a:pt x="10" y="23"/>
                  <a:pt x="10" y="23"/>
                  <a:pt x="10" y="23"/>
                </a:cubicBezTo>
                <a:cubicBezTo>
                  <a:pt x="10" y="25"/>
                  <a:pt x="10" y="25"/>
                  <a:pt x="10" y="25"/>
                </a:cubicBezTo>
                <a:cubicBezTo>
                  <a:pt x="10" y="25"/>
                  <a:pt x="10" y="26"/>
                  <a:pt x="10" y="26"/>
                </a:cubicBezTo>
                <a:cubicBezTo>
                  <a:pt x="7" y="26"/>
                  <a:pt x="7" y="26"/>
                  <a:pt x="7" y="26"/>
                </a:cubicBezTo>
                <a:cubicBezTo>
                  <a:pt x="7" y="26"/>
                  <a:pt x="7" y="25"/>
                  <a:pt x="7" y="25"/>
                </a:cubicBezTo>
                <a:cubicBezTo>
                  <a:pt x="7" y="23"/>
                  <a:pt x="7" y="23"/>
                  <a:pt x="7" y="23"/>
                </a:cubicBezTo>
                <a:cubicBezTo>
                  <a:pt x="7" y="23"/>
                  <a:pt x="7" y="23"/>
                  <a:pt x="7" y="23"/>
                </a:cubicBezTo>
                <a:cubicBezTo>
                  <a:pt x="10" y="23"/>
                  <a:pt x="10" y="23"/>
                  <a:pt x="10" y="23"/>
                </a:cubicBezTo>
                <a:close/>
                <a:moveTo>
                  <a:pt x="13" y="23"/>
                </a:moveTo>
                <a:cubicBezTo>
                  <a:pt x="14" y="23"/>
                  <a:pt x="14" y="23"/>
                  <a:pt x="14" y="23"/>
                </a:cubicBezTo>
                <a:cubicBezTo>
                  <a:pt x="14" y="25"/>
                  <a:pt x="14" y="25"/>
                  <a:pt x="14" y="25"/>
                </a:cubicBezTo>
                <a:cubicBezTo>
                  <a:pt x="14" y="25"/>
                  <a:pt x="14" y="26"/>
                  <a:pt x="13" y="26"/>
                </a:cubicBezTo>
                <a:cubicBezTo>
                  <a:pt x="11" y="26"/>
                  <a:pt x="11" y="26"/>
                  <a:pt x="11" y="26"/>
                </a:cubicBezTo>
                <a:cubicBezTo>
                  <a:pt x="11" y="26"/>
                  <a:pt x="11" y="25"/>
                  <a:pt x="11" y="25"/>
                </a:cubicBezTo>
                <a:cubicBezTo>
                  <a:pt x="11" y="23"/>
                  <a:pt x="11" y="23"/>
                  <a:pt x="11" y="23"/>
                </a:cubicBezTo>
                <a:cubicBezTo>
                  <a:pt x="11" y="23"/>
                  <a:pt x="11" y="23"/>
                  <a:pt x="11" y="23"/>
                </a:cubicBezTo>
                <a:cubicBezTo>
                  <a:pt x="13" y="23"/>
                  <a:pt x="13" y="23"/>
                  <a:pt x="13" y="23"/>
                </a:cubicBezTo>
                <a:close/>
                <a:moveTo>
                  <a:pt x="6" y="19"/>
                </a:moveTo>
                <a:cubicBezTo>
                  <a:pt x="6" y="19"/>
                  <a:pt x="6" y="19"/>
                  <a:pt x="6" y="19"/>
                </a:cubicBezTo>
                <a:cubicBezTo>
                  <a:pt x="6" y="22"/>
                  <a:pt x="6" y="22"/>
                  <a:pt x="6" y="22"/>
                </a:cubicBezTo>
                <a:cubicBezTo>
                  <a:pt x="6" y="22"/>
                  <a:pt x="6" y="22"/>
                  <a:pt x="6" y="22"/>
                </a:cubicBezTo>
                <a:cubicBezTo>
                  <a:pt x="3" y="22"/>
                  <a:pt x="3" y="22"/>
                  <a:pt x="3" y="22"/>
                </a:cubicBezTo>
                <a:cubicBezTo>
                  <a:pt x="3" y="22"/>
                  <a:pt x="3" y="22"/>
                  <a:pt x="3" y="22"/>
                </a:cubicBezTo>
                <a:cubicBezTo>
                  <a:pt x="3" y="19"/>
                  <a:pt x="3" y="19"/>
                  <a:pt x="3" y="19"/>
                </a:cubicBezTo>
                <a:cubicBezTo>
                  <a:pt x="3" y="19"/>
                  <a:pt x="3" y="19"/>
                  <a:pt x="3" y="19"/>
                </a:cubicBezTo>
                <a:cubicBezTo>
                  <a:pt x="6" y="19"/>
                  <a:pt x="6" y="19"/>
                  <a:pt x="6" y="19"/>
                </a:cubicBezTo>
                <a:close/>
                <a:moveTo>
                  <a:pt x="3" y="11"/>
                </a:moveTo>
                <a:cubicBezTo>
                  <a:pt x="3" y="11"/>
                  <a:pt x="3" y="11"/>
                  <a:pt x="3" y="11"/>
                </a:cubicBezTo>
                <a:cubicBezTo>
                  <a:pt x="13" y="11"/>
                  <a:pt x="13" y="11"/>
                  <a:pt x="13" y="11"/>
                </a:cubicBezTo>
                <a:cubicBezTo>
                  <a:pt x="14" y="11"/>
                  <a:pt x="14" y="11"/>
                  <a:pt x="14" y="11"/>
                </a:cubicBezTo>
                <a:cubicBezTo>
                  <a:pt x="14" y="16"/>
                  <a:pt x="14" y="16"/>
                  <a:pt x="14" y="16"/>
                </a:cubicBezTo>
                <a:cubicBezTo>
                  <a:pt x="14" y="17"/>
                  <a:pt x="14" y="17"/>
                  <a:pt x="13" y="17"/>
                </a:cubicBezTo>
                <a:cubicBezTo>
                  <a:pt x="3" y="17"/>
                  <a:pt x="3" y="17"/>
                  <a:pt x="3" y="17"/>
                </a:cubicBezTo>
                <a:cubicBezTo>
                  <a:pt x="3" y="17"/>
                  <a:pt x="3" y="17"/>
                  <a:pt x="3" y="16"/>
                </a:cubicBezTo>
                <a:cubicBezTo>
                  <a:pt x="3" y="15"/>
                  <a:pt x="3" y="13"/>
                  <a:pt x="3" y="11"/>
                </a:cubicBezTo>
                <a:close/>
                <a:moveTo>
                  <a:pt x="13" y="4"/>
                </a:moveTo>
                <a:cubicBezTo>
                  <a:pt x="13" y="5"/>
                  <a:pt x="13" y="5"/>
                  <a:pt x="13" y="5"/>
                </a:cubicBezTo>
                <a:cubicBezTo>
                  <a:pt x="13" y="6"/>
                  <a:pt x="13" y="6"/>
                  <a:pt x="13" y="6"/>
                </a:cubicBezTo>
                <a:cubicBezTo>
                  <a:pt x="4" y="6"/>
                  <a:pt x="4" y="6"/>
                  <a:pt x="4" y="6"/>
                </a:cubicBezTo>
                <a:cubicBezTo>
                  <a:pt x="4" y="5"/>
                  <a:pt x="4" y="5"/>
                  <a:pt x="4" y="5"/>
                </a:cubicBezTo>
                <a:cubicBezTo>
                  <a:pt x="4" y="4"/>
                  <a:pt x="4" y="4"/>
                  <a:pt x="4" y="4"/>
                </a:cubicBezTo>
                <a:cubicBezTo>
                  <a:pt x="4" y="1"/>
                  <a:pt x="4" y="1"/>
                  <a:pt x="4" y="1"/>
                </a:cubicBezTo>
                <a:cubicBezTo>
                  <a:pt x="5" y="1"/>
                  <a:pt x="5" y="1"/>
                  <a:pt x="5" y="1"/>
                </a:cubicBezTo>
                <a:cubicBezTo>
                  <a:pt x="5" y="1"/>
                  <a:pt x="5" y="1"/>
                  <a:pt x="5" y="1"/>
                </a:cubicBezTo>
                <a:cubicBezTo>
                  <a:pt x="5" y="1"/>
                  <a:pt x="5" y="1"/>
                  <a:pt x="5" y="1"/>
                </a:cubicBezTo>
                <a:cubicBezTo>
                  <a:pt x="6" y="1"/>
                  <a:pt x="6" y="1"/>
                  <a:pt x="6"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9" y="1"/>
                  <a:pt x="9" y="1"/>
                  <a:pt x="9" y="1"/>
                </a:cubicBezTo>
                <a:cubicBezTo>
                  <a:pt x="10" y="1"/>
                  <a:pt x="10" y="1"/>
                  <a:pt x="10" y="1"/>
                </a:cubicBezTo>
                <a:cubicBezTo>
                  <a:pt x="10" y="1"/>
                  <a:pt x="10" y="1"/>
                  <a:pt x="10" y="1"/>
                </a:cubicBezTo>
                <a:cubicBezTo>
                  <a:pt x="10" y="1"/>
                  <a:pt x="10" y="1"/>
                  <a:pt x="10" y="1"/>
                </a:cubicBezTo>
                <a:cubicBezTo>
                  <a:pt x="11" y="1"/>
                  <a:pt x="11" y="1"/>
                  <a:pt x="11" y="1"/>
                </a:cubicBezTo>
                <a:cubicBezTo>
                  <a:pt x="11" y="1"/>
                  <a:pt x="11" y="1"/>
                  <a:pt x="11" y="1"/>
                </a:cubicBezTo>
                <a:cubicBezTo>
                  <a:pt x="12" y="1"/>
                  <a:pt x="12" y="1"/>
                  <a:pt x="12" y="1"/>
                </a:cubicBezTo>
                <a:cubicBezTo>
                  <a:pt x="12" y="1"/>
                  <a:pt x="12" y="1"/>
                  <a:pt x="12" y="1"/>
                </a:cubicBezTo>
                <a:cubicBezTo>
                  <a:pt x="13" y="1"/>
                  <a:pt x="13" y="1"/>
                  <a:pt x="13" y="1"/>
                </a:cubicBezTo>
                <a:cubicBezTo>
                  <a:pt x="13" y="4"/>
                  <a:pt x="13" y="4"/>
                  <a:pt x="13" y="4"/>
                </a:cubicBezTo>
                <a:close/>
                <a:moveTo>
                  <a:pt x="2" y="7"/>
                </a:moveTo>
                <a:cubicBezTo>
                  <a:pt x="15" y="7"/>
                  <a:pt x="15" y="7"/>
                  <a:pt x="15" y="7"/>
                </a:cubicBezTo>
                <a:cubicBezTo>
                  <a:pt x="15" y="9"/>
                  <a:pt x="15" y="9"/>
                  <a:pt x="15" y="9"/>
                </a:cubicBezTo>
                <a:cubicBezTo>
                  <a:pt x="2" y="9"/>
                  <a:pt x="2" y="9"/>
                  <a:pt x="2" y="9"/>
                </a:cubicBezTo>
                <a:lnTo>
                  <a:pt x="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5" name="Freeform 241"/>
          <p:cNvSpPr>
            <a:spLocks noEditPoints="1"/>
          </p:cNvSpPr>
          <p:nvPr/>
        </p:nvSpPr>
        <p:spPr bwMode="auto">
          <a:xfrm>
            <a:off x="1266828" y="3744072"/>
            <a:ext cx="327571" cy="314902"/>
          </a:xfrm>
          <a:custGeom>
            <a:avLst/>
            <a:gdLst>
              <a:gd name="T0" fmla="*/ 34 w 34"/>
              <a:gd name="T1" fmla="*/ 24 h 33"/>
              <a:gd name="T2" fmla="*/ 16 w 34"/>
              <a:gd name="T3" fmla="*/ 24 h 33"/>
              <a:gd name="T4" fmla="*/ 23 w 34"/>
              <a:gd name="T5" fmla="*/ 20 h 33"/>
              <a:gd name="T6" fmla="*/ 18 w 34"/>
              <a:gd name="T7" fmla="*/ 22 h 33"/>
              <a:gd name="T8" fmla="*/ 21 w 34"/>
              <a:gd name="T9" fmla="*/ 21 h 33"/>
              <a:gd name="T10" fmla="*/ 23 w 34"/>
              <a:gd name="T11" fmla="*/ 28 h 33"/>
              <a:gd name="T12" fmla="*/ 31 w 34"/>
              <a:gd name="T13" fmla="*/ 27 h 33"/>
              <a:gd name="T14" fmla="*/ 27 w 34"/>
              <a:gd name="T15" fmla="*/ 26 h 33"/>
              <a:gd name="T16" fmla="*/ 29 w 34"/>
              <a:gd name="T17" fmla="*/ 25 h 33"/>
              <a:gd name="T18" fmla="*/ 31 w 34"/>
              <a:gd name="T19" fmla="*/ 22 h 33"/>
              <a:gd name="T20" fmla="*/ 28 w 34"/>
              <a:gd name="T21" fmla="*/ 20 h 33"/>
              <a:gd name="T22" fmla="*/ 25 w 34"/>
              <a:gd name="T23" fmla="*/ 22 h 33"/>
              <a:gd name="T24" fmla="*/ 27 w 34"/>
              <a:gd name="T25" fmla="*/ 23 h 33"/>
              <a:gd name="T26" fmla="*/ 27 w 34"/>
              <a:gd name="T27" fmla="*/ 21 h 33"/>
              <a:gd name="T28" fmla="*/ 30 w 34"/>
              <a:gd name="T29" fmla="*/ 21 h 33"/>
              <a:gd name="T30" fmla="*/ 30 w 34"/>
              <a:gd name="T31" fmla="*/ 23 h 33"/>
              <a:gd name="T32" fmla="*/ 26 w 34"/>
              <a:gd name="T33" fmla="*/ 25 h 33"/>
              <a:gd name="T34" fmla="*/ 25 w 34"/>
              <a:gd name="T35" fmla="*/ 28 h 33"/>
              <a:gd name="T36" fmla="*/ 31 w 34"/>
              <a:gd name="T37" fmla="*/ 27 h 33"/>
              <a:gd name="T38" fmla="*/ 15 w 34"/>
              <a:gd name="T39" fmla="*/ 13 h 33"/>
              <a:gd name="T40" fmla="*/ 9 w 34"/>
              <a:gd name="T41" fmla="*/ 9 h 33"/>
              <a:gd name="T42" fmla="*/ 9 w 34"/>
              <a:gd name="T43" fmla="*/ 10 h 33"/>
              <a:gd name="T44" fmla="*/ 14 w 34"/>
              <a:gd name="T45" fmla="*/ 14 h 33"/>
              <a:gd name="T46" fmla="*/ 13 w 34"/>
              <a:gd name="T47" fmla="*/ 15 h 33"/>
              <a:gd name="T48" fmla="*/ 14 w 34"/>
              <a:gd name="T49" fmla="*/ 16 h 33"/>
              <a:gd name="T50" fmla="*/ 11 w 34"/>
              <a:gd name="T51" fmla="*/ 23 h 33"/>
              <a:gd name="T52" fmla="*/ 12 w 34"/>
              <a:gd name="T53" fmla="*/ 23 h 33"/>
              <a:gd name="T54" fmla="*/ 15 w 34"/>
              <a:gd name="T55" fmla="*/ 15 h 33"/>
              <a:gd name="T56" fmla="*/ 16 w 34"/>
              <a:gd name="T57" fmla="*/ 16 h 33"/>
              <a:gd name="T58" fmla="*/ 17 w 34"/>
              <a:gd name="T59" fmla="*/ 16 h 33"/>
              <a:gd name="T60" fmla="*/ 17 w 34"/>
              <a:gd name="T61" fmla="*/ 15 h 33"/>
              <a:gd name="T62" fmla="*/ 16 w 34"/>
              <a:gd name="T63" fmla="*/ 14 h 33"/>
              <a:gd name="T64" fmla="*/ 22 w 34"/>
              <a:gd name="T65" fmla="*/ 7 h 33"/>
              <a:gd name="T66" fmla="*/ 22 w 34"/>
              <a:gd name="T67" fmla="*/ 7 h 33"/>
              <a:gd name="T68" fmla="*/ 16 w 34"/>
              <a:gd name="T69" fmla="*/ 12 h 33"/>
              <a:gd name="T70" fmla="*/ 16 w 34"/>
              <a:gd name="T71" fmla="*/ 12 h 33"/>
              <a:gd name="T72" fmla="*/ 15 w 34"/>
              <a:gd name="T73" fmla="*/ 12 h 33"/>
              <a:gd name="T74" fmla="*/ 25 w 34"/>
              <a:gd name="T75" fmla="*/ 10 h 33"/>
              <a:gd name="T76" fmla="*/ 29 w 34"/>
              <a:gd name="T77" fmla="*/ 13 h 33"/>
              <a:gd name="T78" fmla="*/ 15 w 34"/>
              <a:gd name="T79" fmla="*/ 0 h 33"/>
              <a:gd name="T80" fmla="*/ 0 w 34"/>
              <a:gd name="T81" fmla="*/ 14 h 33"/>
              <a:gd name="T82" fmla="*/ 15 w 34"/>
              <a:gd name="T83" fmla="*/ 29 h 33"/>
              <a:gd name="T84" fmla="*/ 11 w 34"/>
              <a:gd name="T85" fmla="*/ 24 h 33"/>
              <a:gd name="T86" fmla="*/ 5 w 34"/>
              <a:gd name="T87" fmla="*/ 18 h 33"/>
              <a:gd name="T88" fmla="*/ 5 w 34"/>
              <a:gd name="T89" fmla="*/ 10 h 33"/>
              <a:gd name="T90" fmla="*/ 11 w 34"/>
              <a:gd name="T91" fmla="*/ 4 h 33"/>
              <a:gd name="T92" fmla="*/ 19 w 34"/>
              <a:gd name="T93" fmla="*/ 4 h 33"/>
              <a:gd name="T94" fmla="*/ 9 w 34"/>
              <a:gd name="T95" fmla="*/ 14 h 33"/>
              <a:gd name="T96" fmla="*/ 9 w 34"/>
              <a:gd name="T97" fmla="*/ 15 h 33"/>
              <a:gd name="T98" fmla="*/ 5 w 34"/>
              <a:gd name="T99" fmla="*/ 14 h 33"/>
              <a:gd name="T100" fmla="*/ 9 w 34"/>
              <a:gd name="T101" fmla="*/ 14 h 33"/>
              <a:gd name="T102" fmla="*/ 15 w 34"/>
              <a:gd name="T103" fmla="*/ 8 h 33"/>
              <a:gd name="T104" fmla="*/ 14 w 34"/>
              <a:gd name="T105" fmla="*/ 5 h 33"/>
              <a:gd name="T106" fmla="*/ 15 w 34"/>
              <a:gd name="T10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23" y="20"/>
                </a:moveTo>
                <a:cubicBezTo>
                  <a:pt x="21" y="20"/>
                  <a:pt x="21" y="20"/>
                  <a:pt x="21" y="20"/>
                </a:cubicBezTo>
                <a:cubicBezTo>
                  <a:pt x="18" y="22"/>
                  <a:pt x="18" y="22"/>
                  <a:pt x="18" y="22"/>
                </a:cubicBezTo>
                <a:cubicBezTo>
                  <a:pt x="19" y="23"/>
                  <a:pt x="19" y="23"/>
                  <a:pt x="19" y="23"/>
                </a:cubicBezTo>
                <a:cubicBezTo>
                  <a:pt x="21" y="21"/>
                  <a:pt x="21" y="21"/>
                  <a:pt x="21" y="21"/>
                </a:cubicBezTo>
                <a:cubicBezTo>
                  <a:pt x="21" y="28"/>
                  <a:pt x="21" y="28"/>
                  <a:pt x="21" y="28"/>
                </a:cubicBezTo>
                <a:cubicBezTo>
                  <a:pt x="23" y="28"/>
                  <a:pt x="23" y="28"/>
                  <a:pt x="23" y="28"/>
                </a:cubicBezTo>
                <a:cubicBezTo>
                  <a:pt x="23" y="20"/>
                  <a:pt x="23" y="20"/>
                  <a:pt x="23" y="20"/>
                </a:cubicBezTo>
                <a:close/>
                <a:moveTo>
                  <a:pt x="31" y="27"/>
                </a:moveTo>
                <a:cubicBezTo>
                  <a:pt x="27" y="27"/>
                  <a:pt x="27" y="27"/>
                  <a:pt x="27" y="27"/>
                </a:cubicBezTo>
                <a:cubicBezTo>
                  <a:pt x="27" y="26"/>
                  <a:pt x="27" y="26"/>
                  <a:pt x="27" y="26"/>
                </a:cubicBezTo>
                <a:cubicBezTo>
                  <a:pt x="27" y="26"/>
                  <a:pt x="27" y="26"/>
                  <a:pt x="27" y="25"/>
                </a:cubicBezTo>
                <a:cubicBezTo>
                  <a:pt x="27" y="25"/>
                  <a:pt x="28" y="25"/>
                  <a:pt x="29" y="25"/>
                </a:cubicBezTo>
                <a:cubicBezTo>
                  <a:pt x="30" y="25"/>
                  <a:pt x="30" y="25"/>
                  <a:pt x="31" y="24"/>
                </a:cubicBezTo>
                <a:cubicBezTo>
                  <a:pt x="31" y="24"/>
                  <a:pt x="31" y="23"/>
                  <a:pt x="31" y="22"/>
                </a:cubicBezTo>
                <a:cubicBezTo>
                  <a:pt x="31" y="21"/>
                  <a:pt x="31" y="21"/>
                  <a:pt x="31" y="20"/>
                </a:cubicBezTo>
                <a:cubicBezTo>
                  <a:pt x="30" y="20"/>
                  <a:pt x="29" y="20"/>
                  <a:pt x="28" y="20"/>
                </a:cubicBezTo>
                <a:cubicBezTo>
                  <a:pt x="27" y="20"/>
                  <a:pt x="26" y="20"/>
                  <a:pt x="26" y="20"/>
                </a:cubicBezTo>
                <a:cubicBezTo>
                  <a:pt x="26" y="21"/>
                  <a:pt x="25" y="21"/>
                  <a:pt x="25" y="22"/>
                </a:cubicBezTo>
                <a:cubicBezTo>
                  <a:pt x="25" y="23"/>
                  <a:pt x="25" y="23"/>
                  <a:pt x="25" y="23"/>
                </a:cubicBezTo>
                <a:cubicBezTo>
                  <a:pt x="27" y="23"/>
                  <a:pt x="27" y="23"/>
                  <a:pt x="27" y="23"/>
                </a:cubicBezTo>
                <a:cubicBezTo>
                  <a:pt x="27" y="22"/>
                  <a:pt x="27" y="22"/>
                  <a:pt x="27" y="22"/>
                </a:cubicBezTo>
                <a:cubicBezTo>
                  <a:pt x="27" y="22"/>
                  <a:pt x="27" y="22"/>
                  <a:pt x="27" y="21"/>
                </a:cubicBezTo>
                <a:cubicBezTo>
                  <a:pt x="27" y="21"/>
                  <a:pt x="28" y="21"/>
                  <a:pt x="28" y="21"/>
                </a:cubicBezTo>
                <a:cubicBezTo>
                  <a:pt x="29" y="21"/>
                  <a:pt x="29" y="21"/>
                  <a:pt x="30" y="21"/>
                </a:cubicBezTo>
                <a:cubicBezTo>
                  <a:pt x="30" y="22"/>
                  <a:pt x="30" y="22"/>
                  <a:pt x="30" y="22"/>
                </a:cubicBezTo>
                <a:cubicBezTo>
                  <a:pt x="30" y="23"/>
                  <a:pt x="30" y="23"/>
                  <a:pt x="30" y="23"/>
                </a:cubicBezTo>
                <a:cubicBezTo>
                  <a:pt x="29" y="24"/>
                  <a:pt x="29" y="24"/>
                  <a:pt x="28" y="24"/>
                </a:cubicBezTo>
                <a:cubicBezTo>
                  <a:pt x="27" y="24"/>
                  <a:pt x="26" y="24"/>
                  <a:pt x="26" y="25"/>
                </a:cubicBezTo>
                <a:cubicBezTo>
                  <a:pt x="25" y="25"/>
                  <a:pt x="25" y="25"/>
                  <a:pt x="25" y="26"/>
                </a:cubicBezTo>
                <a:cubicBezTo>
                  <a:pt x="25" y="28"/>
                  <a:pt x="25" y="28"/>
                  <a:pt x="25" y="28"/>
                </a:cubicBezTo>
                <a:cubicBezTo>
                  <a:pt x="31" y="28"/>
                  <a:pt x="31" y="28"/>
                  <a:pt x="31" y="28"/>
                </a:cubicBezTo>
                <a:cubicBezTo>
                  <a:pt x="31" y="27"/>
                  <a:pt x="31" y="27"/>
                  <a:pt x="31" y="27"/>
                </a:cubicBezTo>
                <a:close/>
                <a:moveTo>
                  <a:pt x="15" y="12"/>
                </a:moveTo>
                <a:cubicBezTo>
                  <a:pt x="15" y="13"/>
                  <a:pt x="15" y="13"/>
                  <a:pt x="15" y="13"/>
                </a:cubicBezTo>
                <a:cubicBezTo>
                  <a:pt x="10" y="9"/>
                  <a:pt x="10" y="9"/>
                  <a:pt x="10" y="9"/>
                </a:cubicBezTo>
                <a:cubicBezTo>
                  <a:pt x="10" y="9"/>
                  <a:pt x="9" y="9"/>
                  <a:pt x="9" y="9"/>
                </a:cubicBezTo>
                <a:cubicBezTo>
                  <a:pt x="9" y="9"/>
                  <a:pt x="9" y="9"/>
                  <a:pt x="9" y="10"/>
                </a:cubicBezTo>
                <a:cubicBezTo>
                  <a:pt x="9" y="10"/>
                  <a:pt x="8" y="10"/>
                  <a:pt x="9" y="10"/>
                </a:cubicBezTo>
                <a:cubicBezTo>
                  <a:pt x="9" y="10"/>
                  <a:pt x="9" y="11"/>
                  <a:pt x="9" y="11"/>
                </a:cubicBezTo>
                <a:cubicBezTo>
                  <a:pt x="14" y="14"/>
                  <a:pt x="14" y="14"/>
                  <a:pt x="14" y="14"/>
                </a:cubicBezTo>
                <a:cubicBezTo>
                  <a:pt x="13" y="15"/>
                  <a:pt x="13" y="15"/>
                  <a:pt x="13" y="15"/>
                </a:cubicBezTo>
                <a:cubicBezTo>
                  <a:pt x="13" y="15"/>
                  <a:pt x="13" y="15"/>
                  <a:pt x="13" y="15"/>
                </a:cubicBezTo>
                <a:cubicBezTo>
                  <a:pt x="13" y="16"/>
                  <a:pt x="13" y="16"/>
                  <a:pt x="13" y="16"/>
                </a:cubicBezTo>
                <a:cubicBezTo>
                  <a:pt x="13" y="16"/>
                  <a:pt x="13" y="16"/>
                  <a:pt x="14" y="16"/>
                </a:cubicBezTo>
                <a:cubicBezTo>
                  <a:pt x="14" y="16"/>
                  <a:pt x="14" y="16"/>
                  <a:pt x="14" y="16"/>
                </a:cubicBezTo>
                <a:cubicBezTo>
                  <a:pt x="11" y="23"/>
                  <a:pt x="11" y="23"/>
                  <a:pt x="11" y="23"/>
                </a:cubicBezTo>
                <a:cubicBezTo>
                  <a:pt x="11" y="23"/>
                  <a:pt x="11" y="23"/>
                  <a:pt x="11" y="23"/>
                </a:cubicBezTo>
                <a:cubicBezTo>
                  <a:pt x="11" y="23"/>
                  <a:pt x="12" y="24"/>
                  <a:pt x="12" y="23"/>
                </a:cubicBezTo>
                <a:cubicBezTo>
                  <a:pt x="12" y="23"/>
                  <a:pt x="12" y="23"/>
                  <a:pt x="12" y="23"/>
                </a:cubicBezTo>
                <a:cubicBezTo>
                  <a:pt x="15" y="15"/>
                  <a:pt x="15" y="15"/>
                  <a:pt x="15" y="15"/>
                </a:cubicBezTo>
                <a:cubicBezTo>
                  <a:pt x="16" y="16"/>
                  <a:pt x="16" y="16"/>
                  <a:pt x="16" y="16"/>
                </a:cubicBezTo>
                <a:cubicBezTo>
                  <a:pt x="16" y="16"/>
                  <a:pt x="16" y="16"/>
                  <a:pt x="16" y="16"/>
                </a:cubicBezTo>
                <a:cubicBezTo>
                  <a:pt x="17" y="16"/>
                  <a:pt x="17" y="16"/>
                  <a:pt x="17" y="16"/>
                </a:cubicBezTo>
                <a:cubicBezTo>
                  <a:pt x="17" y="16"/>
                  <a:pt x="17" y="16"/>
                  <a:pt x="17" y="16"/>
                </a:cubicBezTo>
                <a:cubicBezTo>
                  <a:pt x="17" y="16"/>
                  <a:pt x="17" y="16"/>
                  <a:pt x="17" y="16"/>
                </a:cubicBezTo>
                <a:cubicBezTo>
                  <a:pt x="17" y="16"/>
                  <a:pt x="17" y="15"/>
                  <a:pt x="17" y="15"/>
                </a:cubicBezTo>
                <a:cubicBezTo>
                  <a:pt x="17" y="15"/>
                  <a:pt x="17" y="15"/>
                  <a:pt x="17" y="15"/>
                </a:cubicBezTo>
                <a:cubicBezTo>
                  <a:pt x="16" y="14"/>
                  <a:pt x="16" y="14"/>
                  <a:pt x="16" y="14"/>
                </a:cubicBezTo>
                <a:cubicBezTo>
                  <a:pt x="22" y="8"/>
                  <a:pt x="22" y="8"/>
                  <a:pt x="22" y="8"/>
                </a:cubicBezTo>
                <a:cubicBezTo>
                  <a:pt x="22" y="8"/>
                  <a:pt x="22" y="8"/>
                  <a:pt x="22" y="7"/>
                </a:cubicBezTo>
                <a:cubicBezTo>
                  <a:pt x="22" y="7"/>
                  <a:pt x="22" y="7"/>
                  <a:pt x="22" y="7"/>
                </a:cubicBezTo>
                <a:cubicBezTo>
                  <a:pt x="22" y="7"/>
                  <a:pt x="22" y="7"/>
                  <a:pt x="22" y="7"/>
                </a:cubicBezTo>
                <a:cubicBezTo>
                  <a:pt x="21" y="7"/>
                  <a:pt x="21" y="7"/>
                  <a:pt x="21" y="7"/>
                </a:cubicBezTo>
                <a:cubicBezTo>
                  <a:pt x="16" y="12"/>
                  <a:pt x="16" y="12"/>
                  <a:pt x="16" y="12"/>
                </a:cubicBezTo>
                <a:cubicBezTo>
                  <a:pt x="16" y="12"/>
                  <a:pt x="16" y="12"/>
                  <a:pt x="16" y="12"/>
                </a:cubicBezTo>
                <a:cubicBezTo>
                  <a:pt x="16" y="12"/>
                  <a:pt x="16" y="12"/>
                  <a:pt x="16" y="12"/>
                </a:cubicBezTo>
                <a:cubicBezTo>
                  <a:pt x="15" y="12"/>
                  <a:pt x="15" y="12"/>
                  <a:pt x="15" y="12"/>
                </a:cubicBezTo>
                <a:cubicBezTo>
                  <a:pt x="15" y="12"/>
                  <a:pt x="15" y="12"/>
                  <a:pt x="15" y="12"/>
                </a:cubicBezTo>
                <a:close/>
                <a:moveTo>
                  <a:pt x="23" y="6"/>
                </a:moveTo>
                <a:cubicBezTo>
                  <a:pt x="24" y="7"/>
                  <a:pt x="25" y="9"/>
                  <a:pt x="25" y="10"/>
                </a:cubicBezTo>
                <a:cubicBezTo>
                  <a:pt x="25" y="11"/>
                  <a:pt x="26" y="12"/>
                  <a:pt x="26" y="13"/>
                </a:cubicBezTo>
                <a:cubicBezTo>
                  <a:pt x="27" y="13"/>
                  <a:pt x="28" y="13"/>
                  <a:pt x="29" y="13"/>
                </a:cubicBezTo>
                <a:cubicBezTo>
                  <a:pt x="29" y="10"/>
                  <a:pt x="28" y="6"/>
                  <a:pt x="25" y="4"/>
                </a:cubicBezTo>
                <a:cubicBezTo>
                  <a:pt x="22" y="1"/>
                  <a:pt x="19" y="0"/>
                  <a:pt x="15" y="0"/>
                </a:cubicBezTo>
                <a:cubicBezTo>
                  <a:pt x="11" y="0"/>
                  <a:pt x="7" y="1"/>
                  <a:pt x="5" y="4"/>
                </a:cubicBezTo>
                <a:cubicBezTo>
                  <a:pt x="2" y="7"/>
                  <a:pt x="0" y="10"/>
                  <a:pt x="0" y="14"/>
                </a:cubicBezTo>
                <a:cubicBezTo>
                  <a:pt x="0" y="18"/>
                  <a:pt x="2" y="22"/>
                  <a:pt x="5" y="24"/>
                </a:cubicBezTo>
                <a:cubicBezTo>
                  <a:pt x="7" y="27"/>
                  <a:pt x="11" y="29"/>
                  <a:pt x="15" y="29"/>
                </a:cubicBezTo>
                <a:cubicBezTo>
                  <a:pt x="14" y="28"/>
                  <a:pt x="14" y="26"/>
                  <a:pt x="14" y="25"/>
                </a:cubicBezTo>
                <a:cubicBezTo>
                  <a:pt x="13" y="25"/>
                  <a:pt x="12" y="25"/>
                  <a:pt x="11" y="24"/>
                </a:cubicBezTo>
                <a:cubicBezTo>
                  <a:pt x="9" y="24"/>
                  <a:pt x="8" y="23"/>
                  <a:pt x="7" y="22"/>
                </a:cubicBezTo>
                <a:cubicBezTo>
                  <a:pt x="6" y="21"/>
                  <a:pt x="5" y="20"/>
                  <a:pt x="5" y="18"/>
                </a:cubicBezTo>
                <a:cubicBezTo>
                  <a:pt x="4" y="17"/>
                  <a:pt x="4" y="16"/>
                  <a:pt x="4" y="14"/>
                </a:cubicBezTo>
                <a:cubicBezTo>
                  <a:pt x="4" y="13"/>
                  <a:pt x="4" y="11"/>
                  <a:pt x="5" y="10"/>
                </a:cubicBezTo>
                <a:cubicBezTo>
                  <a:pt x="5" y="9"/>
                  <a:pt x="6" y="7"/>
                  <a:pt x="7" y="6"/>
                </a:cubicBezTo>
                <a:cubicBezTo>
                  <a:pt x="8" y="5"/>
                  <a:pt x="9" y="4"/>
                  <a:pt x="11" y="4"/>
                </a:cubicBezTo>
                <a:cubicBezTo>
                  <a:pt x="12" y="3"/>
                  <a:pt x="13" y="3"/>
                  <a:pt x="15" y="3"/>
                </a:cubicBezTo>
                <a:cubicBezTo>
                  <a:pt x="16" y="3"/>
                  <a:pt x="18" y="3"/>
                  <a:pt x="19" y="4"/>
                </a:cubicBezTo>
                <a:cubicBezTo>
                  <a:pt x="20" y="4"/>
                  <a:pt x="22" y="5"/>
                  <a:pt x="23" y="6"/>
                </a:cubicBezTo>
                <a:close/>
                <a:moveTo>
                  <a:pt x="9" y="14"/>
                </a:moveTo>
                <a:cubicBezTo>
                  <a:pt x="9" y="14"/>
                  <a:pt x="9" y="14"/>
                  <a:pt x="9" y="14"/>
                </a:cubicBezTo>
                <a:cubicBezTo>
                  <a:pt x="9" y="14"/>
                  <a:pt x="9" y="15"/>
                  <a:pt x="9" y="15"/>
                </a:cubicBezTo>
                <a:cubicBezTo>
                  <a:pt x="5" y="15"/>
                  <a:pt x="5" y="15"/>
                  <a:pt x="5" y="15"/>
                </a:cubicBezTo>
                <a:cubicBezTo>
                  <a:pt x="5" y="15"/>
                  <a:pt x="5" y="14"/>
                  <a:pt x="5" y="14"/>
                </a:cubicBezTo>
                <a:cubicBezTo>
                  <a:pt x="5" y="14"/>
                  <a:pt x="5" y="14"/>
                  <a:pt x="5" y="14"/>
                </a:cubicBezTo>
                <a:cubicBezTo>
                  <a:pt x="9" y="14"/>
                  <a:pt x="9" y="14"/>
                  <a:pt x="9" y="14"/>
                </a:cubicBezTo>
                <a:close/>
                <a:moveTo>
                  <a:pt x="15" y="8"/>
                </a:moveTo>
                <a:cubicBezTo>
                  <a:pt x="15" y="8"/>
                  <a:pt x="15" y="8"/>
                  <a:pt x="15" y="8"/>
                </a:cubicBezTo>
                <a:cubicBezTo>
                  <a:pt x="14" y="8"/>
                  <a:pt x="14" y="8"/>
                  <a:pt x="14" y="8"/>
                </a:cubicBezTo>
                <a:cubicBezTo>
                  <a:pt x="14" y="5"/>
                  <a:pt x="14" y="5"/>
                  <a:pt x="14" y="5"/>
                </a:cubicBezTo>
                <a:cubicBezTo>
                  <a:pt x="14" y="4"/>
                  <a:pt x="14" y="4"/>
                  <a:pt x="15" y="4"/>
                </a:cubicBezTo>
                <a:cubicBezTo>
                  <a:pt x="15" y="4"/>
                  <a:pt x="15" y="4"/>
                  <a:pt x="15" y="5"/>
                </a:cubicBezTo>
                <a:lnTo>
                  <a:pt x="15" y="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6" name="Freeform 242"/>
          <p:cNvSpPr>
            <a:spLocks noEditPoints="1"/>
          </p:cNvSpPr>
          <p:nvPr/>
        </p:nvSpPr>
        <p:spPr bwMode="auto">
          <a:xfrm>
            <a:off x="1882152" y="2533329"/>
            <a:ext cx="325761" cy="249750"/>
          </a:xfrm>
          <a:custGeom>
            <a:avLst/>
            <a:gdLst>
              <a:gd name="T0" fmla="*/ 12 w 34"/>
              <a:gd name="T1" fmla="*/ 2 h 26"/>
              <a:gd name="T2" fmla="*/ 12 w 34"/>
              <a:gd name="T3" fmla="*/ 3 h 26"/>
              <a:gd name="T4" fmla="*/ 11 w 34"/>
              <a:gd name="T5" fmla="*/ 3 h 26"/>
              <a:gd name="T6" fmla="*/ 11 w 34"/>
              <a:gd name="T7" fmla="*/ 2 h 26"/>
              <a:gd name="T8" fmla="*/ 13 w 34"/>
              <a:gd name="T9" fmla="*/ 0 h 26"/>
              <a:gd name="T10" fmla="*/ 21 w 34"/>
              <a:gd name="T11" fmla="*/ 0 h 26"/>
              <a:gd name="T12" fmla="*/ 23 w 34"/>
              <a:gd name="T13" fmla="*/ 2 h 26"/>
              <a:gd name="T14" fmla="*/ 23 w 34"/>
              <a:gd name="T15" fmla="*/ 3 h 26"/>
              <a:gd name="T16" fmla="*/ 22 w 34"/>
              <a:gd name="T17" fmla="*/ 3 h 26"/>
              <a:gd name="T18" fmla="*/ 22 w 34"/>
              <a:gd name="T19" fmla="*/ 2 h 26"/>
              <a:gd name="T20" fmla="*/ 21 w 34"/>
              <a:gd name="T21" fmla="*/ 1 h 26"/>
              <a:gd name="T22" fmla="*/ 13 w 34"/>
              <a:gd name="T23" fmla="*/ 1 h 26"/>
              <a:gd name="T24" fmla="*/ 12 w 34"/>
              <a:gd name="T25" fmla="*/ 2 h 26"/>
              <a:gd name="T26" fmla="*/ 34 w 34"/>
              <a:gd name="T27" fmla="*/ 19 h 26"/>
              <a:gd name="T28" fmla="*/ 34 w 34"/>
              <a:gd name="T29" fmla="*/ 6 h 26"/>
              <a:gd name="T30" fmla="*/ 31 w 34"/>
              <a:gd name="T31" fmla="*/ 4 h 26"/>
              <a:gd name="T32" fmla="*/ 3 w 34"/>
              <a:gd name="T33" fmla="*/ 4 h 26"/>
              <a:gd name="T34" fmla="*/ 0 w 34"/>
              <a:gd name="T35" fmla="*/ 6 h 26"/>
              <a:gd name="T36" fmla="*/ 0 w 34"/>
              <a:gd name="T37" fmla="*/ 19 h 26"/>
              <a:gd name="T38" fmla="*/ 1 w 34"/>
              <a:gd name="T39" fmla="*/ 19 h 26"/>
              <a:gd name="T40" fmla="*/ 14 w 34"/>
              <a:gd name="T41" fmla="*/ 19 h 26"/>
              <a:gd name="T42" fmla="*/ 14 w 34"/>
              <a:gd name="T43" fmla="*/ 18 h 26"/>
              <a:gd name="T44" fmla="*/ 15 w 34"/>
              <a:gd name="T45" fmla="*/ 18 h 26"/>
              <a:gd name="T46" fmla="*/ 19 w 34"/>
              <a:gd name="T47" fmla="*/ 18 h 26"/>
              <a:gd name="T48" fmla="*/ 20 w 34"/>
              <a:gd name="T49" fmla="*/ 18 h 26"/>
              <a:gd name="T50" fmla="*/ 20 w 34"/>
              <a:gd name="T51" fmla="*/ 19 h 26"/>
              <a:gd name="T52" fmla="*/ 33 w 34"/>
              <a:gd name="T53" fmla="*/ 19 h 26"/>
              <a:gd name="T54" fmla="*/ 34 w 34"/>
              <a:gd name="T55" fmla="*/ 19 h 26"/>
              <a:gd name="T56" fmla="*/ 20 w 34"/>
              <a:gd name="T57" fmla="*/ 20 h 26"/>
              <a:gd name="T58" fmla="*/ 20 w 34"/>
              <a:gd name="T59" fmla="*/ 21 h 26"/>
              <a:gd name="T60" fmla="*/ 19 w 34"/>
              <a:gd name="T61" fmla="*/ 21 h 26"/>
              <a:gd name="T62" fmla="*/ 15 w 34"/>
              <a:gd name="T63" fmla="*/ 21 h 26"/>
              <a:gd name="T64" fmla="*/ 14 w 34"/>
              <a:gd name="T65" fmla="*/ 21 h 26"/>
              <a:gd name="T66" fmla="*/ 14 w 34"/>
              <a:gd name="T67" fmla="*/ 20 h 26"/>
              <a:gd name="T68" fmla="*/ 1 w 34"/>
              <a:gd name="T69" fmla="*/ 20 h 26"/>
              <a:gd name="T70" fmla="*/ 0 w 34"/>
              <a:gd name="T71" fmla="*/ 20 h 26"/>
              <a:gd name="T72" fmla="*/ 0 w 34"/>
              <a:gd name="T73" fmla="*/ 24 h 26"/>
              <a:gd name="T74" fmla="*/ 3 w 34"/>
              <a:gd name="T75" fmla="*/ 26 h 26"/>
              <a:gd name="T76" fmla="*/ 31 w 34"/>
              <a:gd name="T77" fmla="*/ 26 h 26"/>
              <a:gd name="T78" fmla="*/ 34 w 34"/>
              <a:gd name="T79" fmla="*/ 24 h 26"/>
              <a:gd name="T80" fmla="*/ 34 w 34"/>
              <a:gd name="T81" fmla="*/ 20 h 26"/>
              <a:gd name="T82" fmla="*/ 33 w 34"/>
              <a:gd name="T83" fmla="*/ 20 h 26"/>
              <a:gd name="T84" fmla="*/ 20 w 34"/>
              <a:gd name="T85"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26">
                <a:moveTo>
                  <a:pt x="12" y="2"/>
                </a:moveTo>
                <a:cubicBezTo>
                  <a:pt x="12" y="3"/>
                  <a:pt x="12" y="3"/>
                  <a:pt x="12" y="3"/>
                </a:cubicBezTo>
                <a:cubicBezTo>
                  <a:pt x="11" y="3"/>
                  <a:pt x="11" y="3"/>
                  <a:pt x="11" y="3"/>
                </a:cubicBezTo>
                <a:cubicBezTo>
                  <a:pt x="11" y="2"/>
                  <a:pt x="11" y="2"/>
                  <a:pt x="11" y="2"/>
                </a:cubicBezTo>
                <a:cubicBezTo>
                  <a:pt x="11" y="1"/>
                  <a:pt x="12" y="0"/>
                  <a:pt x="13" y="0"/>
                </a:cubicBezTo>
                <a:cubicBezTo>
                  <a:pt x="21" y="0"/>
                  <a:pt x="21" y="0"/>
                  <a:pt x="21" y="0"/>
                </a:cubicBezTo>
                <a:cubicBezTo>
                  <a:pt x="22" y="0"/>
                  <a:pt x="23" y="1"/>
                  <a:pt x="23" y="2"/>
                </a:cubicBezTo>
                <a:cubicBezTo>
                  <a:pt x="23" y="3"/>
                  <a:pt x="23" y="3"/>
                  <a:pt x="23" y="3"/>
                </a:cubicBezTo>
                <a:cubicBezTo>
                  <a:pt x="22" y="3"/>
                  <a:pt x="22" y="3"/>
                  <a:pt x="22" y="3"/>
                </a:cubicBezTo>
                <a:cubicBezTo>
                  <a:pt x="22" y="2"/>
                  <a:pt x="22" y="2"/>
                  <a:pt x="22" y="2"/>
                </a:cubicBezTo>
                <a:cubicBezTo>
                  <a:pt x="22" y="2"/>
                  <a:pt x="21" y="1"/>
                  <a:pt x="21" y="1"/>
                </a:cubicBezTo>
                <a:cubicBezTo>
                  <a:pt x="13" y="1"/>
                  <a:pt x="13" y="1"/>
                  <a:pt x="13" y="1"/>
                </a:cubicBezTo>
                <a:cubicBezTo>
                  <a:pt x="13" y="1"/>
                  <a:pt x="12" y="2"/>
                  <a:pt x="12" y="2"/>
                </a:cubicBezTo>
                <a:close/>
                <a:moveTo>
                  <a:pt x="34" y="19"/>
                </a:moveTo>
                <a:cubicBezTo>
                  <a:pt x="34" y="6"/>
                  <a:pt x="34" y="6"/>
                  <a:pt x="34" y="6"/>
                </a:cubicBezTo>
                <a:cubicBezTo>
                  <a:pt x="34" y="5"/>
                  <a:pt x="33" y="4"/>
                  <a:pt x="31" y="4"/>
                </a:cubicBezTo>
                <a:cubicBezTo>
                  <a:pt x="3" y="4"/>
                  <a:pt x="3" y="4"/>
                  <a:pt x="3" y="4"/>
                </a:cubicBezTo>
                <a:cubicBezTo>
                  <a:pt x="1" y="4"/>
                  <a:pt x="0" y="5"/>
                  <a:pt x="0" y="6"/>
                </a:cubicBezTo>
                <a:cubicBezTo>
                  <a:pt x="0" y="19"/>
                  <a:pt x="0" y="19"/>
                  <a:pt x="0" y="19"/>
                </a:cubicBezTo>
                <a:cubicBezTo>
                  <a:pt x="0" y="19"/>
                  <a:pt x="1" y="19"/>
                  <a:pt x="1" y="19"/>
                </a:cubicBezTo>
                <a:cubicBezTo>
                  <a:pt x="14" y="19"/>
                  <a:pt x="14" y="19"/>
                  <a:pt x="14" y="19"/>
                </a:cubicBezTo>
                <a:cubicBezTo>
                  <a:pt x="14" y="18"/>
                  <a:pt x="14" y="18"/>
                  <a:pt x="14" y="18"/>
                </a:cubicBezTo>
                <a:cubicBezTo>
                  <a:pt x="14" y="18"/>
                  <a:pt x="15" y="18"/>
                  <a:pt x="15" y="18"/>
                </a:cubicBezTo>
                <a:cubicBezTo>
                  <a:pt x="19" y="18"/>
                  <a:pt x="19" y="18"/>
                  <a:pt x="19" y="18"/>
                </a:cubicBezTo>
                <a:cubicBezTo>
                  <a:pt x="19" y="18"/>
                  <a:pt x="20" y="18"/>
                  <a:pt x="20" y="18"/>
                </a:cubicBezTo>
                <a:cubicBezTo>
                  <a:pt x="20" y="19"/>
                  <a:pt x="20" y="19"/>
                  <a:pt x="20" y="19"/>
                </a:cubicBezTo>
                <a:cubicBezTo>
                  <a:pt x="33" y="19"/>
                  <a:pt x="33" y="19"/>
                  <a:pt x="33" y="19"/>
                </a:cubicBezTo>
                <a:cubicBezTo>
                  <a:pt x="33" y="19"/>
                  <a:pt x="34" y="19"/>
                  <a:pt x="34" y="19"/>
                </a:cubicBezTo>
                <a:close/>
                <a:moveTo>
                  <a:pt x="20" y="20"/>
                </a:moveTo>
                <a:cubicBezTo>
                  <a:pt x="20" y="21"/>
                  <a:pt x="20" y="21"/>
                  <a:pt x="20" y="21"/>
                </a:cubicBezTo>
                <a:cubicBezTo>
                  <a:pt x="20" y="21"/>
                  <a:pt x="19" y="21"/>
                  <a:pt x="19" y="21"/>
                </a:cubicBezTo>
                <a:cubicBezTo>
                  <a:pt x="15" y="21"/>
                  <a:pt x="15" y="21"/>
                  <a:pt x="15" y="21"/>
                </a:cubicBezTo>
                <a:cubicBezTo>
                  <a:pt x="15" y="21"/>
                  <a:pt x="14" y="21"/>
                  <a:pt x="14" y="21"/>
                </a:cubicBezTo>
                <a:cubicBezTo>
                  <a:pt x="14" y="20"/>
                  <a:pt x="14" y="20"/>
                  <a:pt x="14" y="20"/>
                </a:cubicBezTo>
                <a:cubicBezTo>
                  <a:pt x="1" y="20"/>
                  <a:pt x="1" y="20"/>
                  <a:pt x="1" y="20"/>
                </a:cubicBezTo>
                <a:cubicBezTo>
                  <a:pt x="1" y="20"/>
                  <a:pt x="0" y="20"/>
                  <a:pt x="0" y="20"/>
                </a:cubicBezTo>
                <a:cubicBezTo>
                  <a:pt x="0" y="24"/>
                  <a:pt x="0" y="24"/>
                  <a:pt x="0" y="24"/>
                </a:cubicBezTo>
                <a:cubicBezTo>
                  <a:pt x="0" y="25"/>
                  <a:pt x="1" y="26"/>
                  <a:pt x="3" y="26"/>
                </a:cubicBezTo>
                <a:cubicBezTo>
                  <a:pt x="31" y="26"/>
                  <a:pt x="31" y="26"/>
                  <a:pt x="31" y="26"/>
                </a:cubicBezTo>
                <a:cubicBezTo>
                  <a:pt x="33" y="26"/>
                  <a:pt x="34" y="25"/>
                  <a:pt x="34" y="24"/>
                </a:cubicBezTo>
                <a:cubicBezTo>
                  <a:pt x="34" y="20"/>
                  <a:pt x="34" y="20"/>
                  <a:pt x="34" y="20"/>
                </a:cubicBezTo>
                <a:cubicBezTo>
                  <a:pt x="34" y="20"/>
                  <a:pt x="33" y="20"/>
                  <a:pt x="33" y="20"/>
                </a:cubicBezTo>
                <a:lnTo>
                  <a:pt x="20"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7" name="Freeform 243"/>
          <p:cNvSpPr>
            <a:spLocks noEditPoints="1"/>
          </p:cNvSpPr>
          <p:nvPr/>
        </p:nvSpPr>
        <p:spPr bwMode="auto">
          <a:xfrm>
            <a:off x="3158047" y="2533329"/>
            <a:ext cx="258799" cy="260608"/>
          </a:xfrm>
          <a:custGeom>
            <a:avLst/>
            <a:gdLst>
              <a:gd name="T0" fmla="*/ 1 w 27"/>
              <a:gd name="T1" fmla="*/ 27 h 27"/>
              <a:gd name="T2" fmla="*/ 0 w 27"/>
              <a:gd name="T3" fmla="*/ 27 h 27"/>
              <a:gd name="T4" fmla="*/ 0 w 27"/>
              <a:gd name="T5" fmla="*/ 26 h 27"/>
              <a:gd name="T6" fmla="*/ 0 w 27"/>
              <a:gd name="T7" fmla="*/ 1 h 27"/>
              <a:gd name="T8" fmla="*/ 0 w 27"/>
              <a:gd name="T9" fmla="*/ 1 h 27"/>
              <a:gd name="T10" fmla="*/ 1 w 27"/>
              <a:gd name="T11" fmla="*/ 1 h 27"/>
              <a:gd name="T12" fmla="*/ 2 w 27"/>
              <a:gd name="T13" fmla="*/ 1 h 27"/>
              <a:gd name="T14" fmla="*/ 2 w 27"/>
              <a:gd name="T15" fmla="*/ 25 h 27"/>
              <a:gd name="T16" fmla="*/ 26 w 27"/>
              <a:gd name="T17" fmla="*/ 25 h 27"/>
              <a:gd name="T18" fmla="*/ 26 w 27"/>
              <a:gd name="T19" fmla="*/ 26 h 27"/>
              <a:gd name="T20" fmla="*/ 26 w 27"/>
              <a:gd name="T21" fmla="*/ 27 h 27"/>
              <a:gd name="T22" fmla="*/ 26 w 27"/>
              <a:gd name="T23" fmla="*/ 27 h 27"/>
              <a:gd name="T24" fmla="*/ 1 w 27"/>
              <a:gd name="T25" fmla="*/ 27 h 27"/>
              <a:gd name="T26" fmla="*/ 3 w 27"/>
              <a:gd name="T27" fmla="*/ 21 h 27"/>
              <a:gd name="T28" fmla="*/ 3 w 27"/>
              <a:gd name="T29" fmla="*/ 23 h 27"/>
              <a:gd name="T30" fmla="*/ 4 w 27"/>
              <a:gd name="T31" fmla="*/ 23 h 27"/>
              <a:gd name="T32" fmla="*/ 6 w 27"/>
              <a:gd name="T33" fmla="*/ 23 h 27"/>
              <a:gd name="T34" fmla="*/ 12 w 27"/>
              <a:gd name="T35" fmla="*/ 16 h 27"/>
              <a:gd name="T36" fmla="*/ 19 w 27"/>
              <a:gd name="T37" fmla="*/ 16 h 27"/>
              <a:gd name="T38" fmla="*/ 19 w 27"/>
              <a:gd name="T39" fmla="*/ 15 h 27"/>
              <a:gd name="T40" fmla="*/ 20 w 27"/>
              <a:gd name="T41" fmla="*/ 15 h 27"/>
              <a:gd name="T42" fmla="*/ 24 w 27"/>
              <a:gd name="T43" fmla="*/ 9 h 27"/>
              <a:gd name="T44" fmla="*/ 24 w 27"/>
              <a:gd name="T45" fmla="*/ 11 h 27"/>
              <a:gd name="T46" fmla="*/ 25 w 27"/>
              <a:gd name="T47" fmla="*/ 12 h 27"/>
              <a:gd name="T48" fmla="*/ 26 w 27"/>
              <a:gd name="T49" fmla="*/ 12 h 27"/>
              <a:gd name="T50" fmla="*/ 27 w 27"/>
              <a:gd name="T51" fmla="*/ 11 h 27"/>
              <a:gd name="T52" fmla="*/ 27 w 27"/>
              <a:gd name="T53" fmla="*/ 0 h 27"/>
              <a:gd name="T54" fmla="*/ 17 w 27"/>
              <a:gd name="T55" fmla="*/ 5 h 27"/>
              <a:gd name="T56" fmla="*/ 17 w 27"/>
              <a:gd name="T57" fmla="*/ 6 h 27"/>
              <a:gd name="T58" fmla="*/ 17 w 27"/>
              <a:gd name="T59" fmla="*/ 7 h 27"/>
              <a:gd name="T60" fmla="*/ 19 w 27"/>
              <a:gd name="T61" fmla="*/ 8 h 27"/>
              <a:gd name="T62" fmla="*/ 21 w 27"/>
              <a:gd name="T63" fmla="*/ 7 h 27"/>
              <a:gd name="T64" fmla="*/ 18 w 27"/>
              <a:gd name="T65" fmla="*/ 12 h 27"/>
              <a:gd name="T66" fmla="*/ 11 w 27"/>
              <a:gd name="T67" fmla="*/ 12 h 27"/>
              <a:gd name="T68" fmla="*/ 10 w 27"/>
              <a:gd name="T69" fmla="*/ 12 h 27"/>
              <a:gd name="T70" fmla="*/ 10 w 27"/>
              <a:gd name="T71" fmla="*/ 13 h 27"/>
              <a:gd name="T72" fmla="*/ 3 w 27"/>
              <a:gd name="T7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 y="27"/>
                </a:moveTo>
                <a:cubicBezTo>
                  <a:pt x="0" y="27"/>
                  <a:pt x="0" y="27"/>
                  <a:pt x="0" y="27"/>
                </a:cubicBezTo>
                <a:cubicBezTo>
                  <a:pt x="0" y="27"/>
                  <a:pt x="0" y="27"/>
                  <a:pt x="0" y="26"/>
                </a:cubicBezTo>
                <a:cubicBezTo>
                  <a:pt x="0" y="1"/>
                  <a:pt x="0" y="1"/>
                  <a:pt x="0" y="1"/>
                </a:cubicBezTo>
                <a:cubicBezTo>
                  <a:pt x="0" y="1"/>
                  <a:pt x="0" y="1"/>
                  <a:pt x="0" y="1"/>
                </a:cubicBezTo>
                <a:cubicBezTo>
                  <a:pt x="0" y="1"/>
                  <a:pt x="1" y="1"/>
                  <a:pt x="1" y="1"/>
                </a:cubicBezTo>
                <a:cubicBezTo>
                  <a:pt x="1" y="1"/>
                  <a:pt x="2" y="1"/>
                  <a:pt x="2" y="1"/>
                </a:cubicBezTo>
                <a:cubicBezTo>
                  <a:pt x="2" y="25"/>
                  <a:pt x="2" y="25"/>
                  <a:pt x="2" y="25"/>
                </a:cubicBezTo>
                <a:cubicBezTo>
                  <a:pt x="26" y="25"/>
                  <a:pt x="26" y="25"/>
                  <a:pt x="26" y="25"/>
                </a:cubicBezTo>
                <a:cubicBezTo>
                  <a:pt x="26" y="25"/>
                  <a:pt x="26" y="25"/>
                  <a:pt x="26" y="26"/>
                </a:cubicBezTo>
                <a:cubicBezTo>
                  <a:pt x="26" y="26"/>
                  <a:pt x="26" y="26"/>
                  <a:pt x="26" y="27"/>
                </a:cubicBezTo>
                <a:cubicBezTo>
                  <a:pt x="26" y="27"/>
                  <a:pt x="26" y="27"/>
                  <a:pt x="26" y="27"/>
                </a:cubicBezTo>
                <a:cubicBezTo>
                  <a:pt x="1" y="27"/>
                  <a:pt x="1" y="27"/>
                  <a:pt x="1" y="27"/>
                </a:cubicBezTo>
                <a:close/>
                <a:moveTo>
                  <a:pt x="3" y="21"/>
                </a:moveTo>
                <a:cubicBezTo>
                  <a:pt x="3" y="21"/>
                  <a:pt x="3" y="22"/>
                  <a:pt x="3" y="23"/>
                </a:cubicBezTo>
                <a:cubicBezTo>
                  <a:pt x="4" y="23"/>
                  <a:pt x="4" y="23"/>
                  <a:pt x="4" y="23"/>
                </a:cubicBezTo>
                <a:cubicBezTo>
                  <a:pt x="5" y="24"/>
                  <a:pt x="6" y="24"/>
                  <a:pt x="6" y="23"/>
                </a:cubicBezTo>
                <a:cubicBezTo>
                  <a:pt x="12" y="16"/>
                  <a:pt x="12" y="16"/>
                  <a:pt x="12" y="16"/>
                </a:cubicBezTo>
                <a:cubicBezTo>
                  <a:pt x="19" y="16"/>
                  <a:pt x="19" y="16"/>
                  <a:pt x="19" y="16"/>
                </a:cubicBezTo>
                <a:cubicBezTo>
                  <a:pt x="19" y="16"/>
                  <a:pt x="19" y="15"/>
                  <a:pt x="19" y="15"/>
                </a:cubicBezTo>
                <a:cubicBezTo>
                  <a:pt x="20" y="15"/>
                  <a:pt x="20" y="15"/>
                  <a:pt x="20" y="15"/>
                </a:cubicBezTo>
                <a:cubicBezTo>
                  <a:pt x="24" y="9"/>
                  <a:pt x="24" y="9"/>
                  <a:pt x="24" y="9"/>
                </a:cubicBezTo>
                <a:cubicBezTo>
                  <a:pt x="24" y="11"/>
                  <a:pt x="24" y="11"/>
                  <a:pt x="24" y="11"/>
                </a:cubicBezTo>
                <a:cubicBezTo>
                  <a:pt x="24" y="11"/>
                  <a:pt x="24" y="12"/>
                  <a:pt x="25" y="12"/>
                </a:cubicBezTo>
                <a:cubicBezTo>
                  <a:pt x="26" y="12"/>
                  <a:pt x="26" y="12"/>
                  <a:pt x="26" y="12"/>
                </a:cubicBezTo>
                <a:cubicBezTo>
                  <a:pt x="27" y="12"/>
                  <a:pt x="27" y="11"/>
                  <a:pt x="27" y="11"/>
                </a:cubicBezTo>
                <a:cubicBezTo>
                  <a:pt x="27" y="7"/>
                  <a:pt x="27" y="4"/>
                  <a:pt x="27" y="0"/>
                </a:cubicBezTo>
                <a:cubicBezTo>
                  <a:pt x="23" y="2"/>
                  <a:pt x="20" y="3"/>
                  <a:pt x="17" y="5"/>
                </a:cubicBezTo>
                <a:cubicBezTo>
                  <a:pt x="17" y="5"/>
                  <a:pt x="16" y="6"/>
                  <a:pt x="17" y="6"/>
                </a:cubicBezTo>
                <a:cubicBezTo>
                  <a:pt x="17" y="7"/>
                  <a:pt x="17" y="7"/>
                  <a:pt x="17" y="7"/>
                </a:cubicBezTo>
                <a:cubicBezTo>
                  <a:pt x="17" y="8"/>
                  <a:pt x="18" y="8"/>
                  <a:pt x="19" y="8"/>
                </a:cubicBezTo>
                <a:cubicBezTo>
                  <a:pt x="21" y="7"/>
                  <a:pt x="21" y="7"/>
                  <a:pt x="21" y="7"/>
                </a:cubicBezTo>
                <a:cubicBezTo>
                  <a:pt x="18" y="12"/>
                  <a:pt x="18" y="12"/>
                  <a:pt x="18" y="12"/>
                </a:cubicBezTo>
                <a:cubicBezTo>
                  <a:pt x="11" y="12"/>
                  <a:pt x="11" y="12"/>
                  <a:pt x="11" y="12"/>
                </a:cubicBezTo>
                <a:cubicBezTo>
                  <a:pt x="11" y="12"/>
                  <a:pt x="10" y="12"/>
                  <a:pt x="10" y="12"/>
                </a:cubicBezTo>
                <a:cubicBezTo>
                  <a:pt x="10" y="12"/>
                  <a:pt x="10" y="13"/>
                  <a:pt x="10" y="13"/>
                </a:cubicBezTo>
                <a:lnTo>
                  <a:pt x="3"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8" name="Freeform 244"/>
          <p:cNvSpPr>
            <a:spLocks noEditPoints="1"/>
          </p:cNvSpPr>
          <p:nvPr/>
        </p:nvSpPr>
        <p:spPr bwMode="auto">
          <a:xfrm>
            <a:off x="3771562" y="2544188"/>
            <a:ext cx="258799" cy="249750"/>
          </a:xfrm>
          <a:custGeom>
            <a:avLst/>
            <a:gdLst>
              <a:gd name="T0" fmla="*/ 6 w 27"/>
              <a:gd name="T1" fmla="*/ 1 h 26"/>
              <a:gd name="T2" fmla="*/ 12 w 27"/>
              <a:gd name="T3" fmla="*/ 8 h 26"/>
              <a:gd name="T4" fmla="*/ 19 w 27"/>
              <a:gd name="T5" fmla="*/ 8 h 26"/>
              <a:gd name="T6" fmla="*/ 20 w 27"/>
              <a:gd name="T7" fmla="*/ 8 h 26"/>
              <a:gd name="T8" fmla="*/ 20 w 27"/>
              <a:gd name="T9" fmla="*/ 9 h 26"/>
              <a:gd name="T10" fmla="*/ 24 w 27"/>
              <a:gd name="T11" fmla="*/ 15 h 26"/>
              <a:gd name="T12" fmla="*/ 24 w 27"/>
              <a:gd name="T13" fmla="*/ 13 h 26"/>
              <a:gd name="T14" fmla="*/ 25 w 27"/>
              <a:gd name="T15" fmla="*/ 12 h 26"/>
              <a:gd name="T16" fmla="*/ 26 w 27"/>
              <a:gd name="T17" fmla="*/ 12 h 26"/>
              <a:gd name="T18" fmla="*/ 27 w 27"/>
              <a:gd name="T19" fmla="*/ 13 h 26"/>
              <a:gd name="T20" fmla="*/ 27 w 27"/>
              <a:gd name="T21" fmla="*/ 24 h 26"/>
              <a:gd name="T22" fmla="*/ 18 w 27"/>
              <a:gd name="T23" fmla="*/ 19 h 26"/>
              <a:gd name="T24" fmla="*/ 17 w 27"/>
              <a:gd name="T25" fmla="*/ 17 h 26"/>
              <a:gd name="T26" fmla="*/ 18 w 27"/>
              <a:gd name="T27" fmla="*/ 16 h 26"/>
              <a:gd name="T28" fmla="*/ 19 w 27"/>
              <a:gd name="T29" fmla="*/ 16 h 26"/>
              <a:gd name="T30" fmla="*/ 21 w 27"/>
              <a:gd name="T31" fmla="*/ 17 h 26"/>
              <a:gd name="T32" fmla="*/ 18 w 27"/>
              <a:gd name="T33" fmla="*/ 12 h 26"/>
              <a:gd name="T34" fmla="*/ 11 w 27"/>
              <a:gd name="T35" fmla="*/ 12 h 26"/>
              <a:gd name="T36" fmla="*/ 11 w 27"/>
              <a:gd name="T37" fmla="*/ 11 h 26"/>
              <a:gd name="T38" fmla="*/ 10 w 27"/>
              <a:gd name="T39" fmla="*/ 11 h 26"/>
              <a:gd name="T40" fmla="*/ 6 w 27"/>
              <a:gd name="T41" fmla="*/ 5 h 26"/>
              <a:gd name="T42" fmla="*/ 4 w 27"/>
              <a:gd name="T43" fmla="*/ 3 h 26"/>
              <a:gd name="T44" fmla="*/ 4 w 27"/>
              <a:gd name="T45" fmla="*/ 1 h 26"/>
              <a:gd name="T46" fmla="*/ 5 w 27"/>
              <a:gd name="T47" fmla="*/ 0 h 26"/>
              <a:gd name="T48" fmla="*/ 6 w 27"/>
              <a:gd name="T49" fmla="*/ 1 h 26"/>
              <a:gd name="T50" fmla="*/ 1 w 27"/>
              <a:gd name="T51" fmla="*/ 26 h 26"/>
              <a:gd name="T52" fmla="*/ 26 w 27"/>
              <a:gd name="T53" fmla="*/ 26 h 26"/>
              <a:gd name="T54" fmla="*/ 27 w 27"/>
              <a:gd name="T55" fmla="*/ 26 h 26"/>
              <a:gd name="T56" fmla="*/ 27 w 27"/>
              <a:gd name="T57" fmla="*/ 25 h 26"/>
              <a:gd name="T58" fmla="*/ 26 w 27"/>
              <a:gd name="T59" fmla="*/ 24 h 26"/>
              <a:gd name="T60" fmla="*/ 2 w 27"/>
              <a:gd name="T61" fmla="*/ 24 h 26"/>
              <a:gd name="T62" fmla="*/ 2 w 27"/>
              <a:gd name="T63" fmla="*/ 0 h 26"/>
              <a:gd name="T64" fmla="*/ 2 w 27"/>
              <a:gd name="T65" fmla="*/ 0 h 26"/>
              <a:gd name="T66" fmla="*/ 0 w 27"/>
              <a:gd name="T67" fmla="*/ 0 h 26"/>
              <a:gd name="T68" fmla="*/ 0 w 27"/>
              <a:gd name="T69" fmla="*/ 0 h 26"/>
              <a:gd name="T70" fmla="*/ 0 w 27"/>
              <a:gd name="T71" fmla="*/ 25 h 26"/>
              <a:gd name="T72" fmla="*/ 1 w 27"/>
              <a:gd name="T7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6">
                <a:moveTo>
                  <a:pt x="6" y="1"/>
                </a:moveTo>
                <a:cubicBezTo>
                  <a:pt x="12" y="8"/>
                  <a:pt x="12" y="8"/>
                  <a:pt x="12" y="8"/>
                </a:cubicBezTo>
                <a:cubicBezTo>
                  <a:pt x="19" y="8"/>
                  <a:pt x="19" y="8"/>
                  <a:pt x="19" y="8"/>
                </a:cubicBezTo>
                <a:cubicBezTo>
                  <a:pt x="19" y="8"/>
                  <a:pt x="20" y="8"/>
                  <a:pt x="20" y="8"/>
                </a:cubicBezTo>
                <a:cubicBezTo>
                  <a:pt x="20" y="8"/>
                  <a:pt x="20" y="9"/>
                  <a:pt x="20" y="9"/>
                </a:cubicBezTo>
                <a:cubicBezTo>
                  <a:pt x="24" y="15"/>
                  <a:pt x="24" y="15"/>
                  <a:pt x="24" y="15"/>
                </a:cubicBezTo>
                <a:cubicBezTo>
                  <a:pt x="24" y="13"/>
                  <a:pt x="24" y="13"/>
                  <a:pt x="24" y="13"/>
                </a:cubicBezTo>
                <a:cubicBezTo>
                  <a:pt x="24" y="12"/>
                  <a:pt x="25" y="12"/>
                  <a:pt x="25" y="12"/>
                </a:cubicBezTo>
                <a:cubicBezTo>
                  <a:pt x="26" y="12"/>
                  <a:pt x="26" y="12"/>
                  <a:pt x="26" y="12"/>
                </a:cubicBezTo>
                <a:cubicBezTo>
                  <a:pt x="27" y="12"/>
                  <a:pt x="27" y="12"/>
                  <a:pt x="27" y="13"/>
                </a:cubicBezTo>
                <a:cubicBezTo>
                  <a:pt x="27" y="24"/>
                  <a:pt x="27" y="24"/>
                  <a:pt x="27" y="24"/>
                </a:cubicBezTo>
                <a:cubicBezTo>
                  <a:pt x="18" y="19"/>
                  <a:pt x="18" y="19"/>
                  <a:pt x="18" y="19"/>
                </a:cubicBezTo>
                <a:cubicBezTo>
                  <a:pt x="17" y="19"/>
                  <a:pt x="17" y="18"/>
                  <a:pt x="17" y="17"/>
                </a:cubicBezTo>
                <a:cubicBezTo>
                  <a:pt x="18" y="16"/>
                  <a:pt x="18" y="16"/>
                  <a:pt x="18" y="16"/>
                </a:cubicBezTo>
                <a:cubicBezTo>
                  <a:pt x="18" y="16"/>
                  <a:pt x="19" y="16"/>
                  <a:pt x="19" y="16"/>
                </a:cubicBezTo>
                <a:cubicBezTo>
                  <a:pt x="21" y="17"/>
                  <a:pt x="21" y="17"/>
                  <a:pt x="21" y="17"/>
                </a:cubicBezTo>
                <a:cubicBezTo>
                  <a:pt x="18" y="12"/>
                  <a:pt x="18" y="12"/>
                  <a:pt x="18" y="12"/>
                </a:cubicBezTo>
                <a:cubicBezTo>
                  <a:pt x="11" y="12"/>
                  <a:pt x="11" y="12"/>
                  <a:pt x="11" y="12"/>
                </a:cubicBezTo>
                <a:cubicBezTo>
                  <a:pt x="11" y="12"/>
                  <a:pt x="11" y="11"/>
                  <a:pt x="11" y="11"/>
                </a:cubicBezTo>
                <a:cubicBezTo>
                  <a:pt x="10" y="11"/>
                  <a:pt x="10" y="11"/>
                  <a:pt x="10" y="11"/>
                </a:cubicBezTo>
                <a:cubicBezTo>
                  <a:pt x="6" y="5"/>
                  <a:pt x="6" y="5"/>
                  <a:pt x="6" y="5"/>
                </a:cubicBezTo>
                <a:cubicBezTo>
                  <a:pt x="4" y="3"/>
                  <a:pt x="4" y="3"/>
                  <a:pt x="4" y="3"/>
                </a:cubicBezTo>
                <a:cubicBezTo>
                  <a:pt x="3" y="2"/>
                  <a:pt x="3" y="1"/>
                  <a:pt x="4" y="1"/>
                </a:cubicBezTo>
                <a:cubicBezTo>
                  <a:pt x="5" y="0"/>
                  <a:pt x="5" y="0"/>
                  <a:pt x="5" y="0"/>
                </a:cubicBezTo>
                <a:cubicBezTo>
                  <a:pt x="5" y="0"/>
                  <a:pt x="6" y="0"/>
                  <a:pt x="6" y="1"/>
                </a:cubicBezTo>
                <a:close/>
                <a:moveTo>
                  <a:pt x="1" y="26"/>
                </a:moveTo>
                <a:cubicBezTo>
                  <a:pt x="26" y="26"/>
                  <a:pt x="26" y="26"/>
                  <a:pt x="26" y="26"/>
                </a:cubicBezTo>
                <a:cubicBezTo>
                  <a:pt x="27" y="26"/>
                  <a:pt x="27" y="26"/>
                  <a:pt x="27" y="26"/>
                </a:cubicBezTo>
                <a:cubicBezTo>
                  <a:pt x="27" y="25"/>
                  <a:pt x="27" y="25"/>
                  <a:pt x="27" y="25"/>
                </a:cubicBezTo>
                <a:cubicBezTo>
                  <a:pt x="27" y="24"/>
                  <a:pt x="27" y="24"/>
                  <a:pt x="26" y="24"/>
                </a:cubicBezTo>
                <a:cubicBezTo>
                  <a:pt x="2" y="24"/>
                  <a:pt x="2" y="24"/>
                  <a:pt x="2" y="24"/>
                </a:cubicBezTo>
                <a:cubicBezTo>
                  <a:pt x="2" y="0"/>
                  <a:pt x="2" y="0"/>
                  <a:pt x="2" y="0"/>
                </a:cubicBezTo>
                <a:cubicBezTo>
                  <a:pt x="2" y="0"/>
                  <a:pt x="2" y="0"/>
                  <a:pt x="2" y="0"/>
                </a:cubicBezTo>
                <a:cubicBezTo>
                  <a:pt x="1" y="0"/>
                  <a:pt x="1" y="0"/>
                  <a:pt x="0" y="0"/>
                </a:cubicBezTo>
                <a:cubicBezTo>
                  <a:pt x="0" y="0"/>
                  <a:pt x="0" y="0"/>
                  <a:pt x="0" y="0"/>
                </a:cubicBezTo>
                <a:cubicBezTo>
                  <a:pt x="0" y="25"/>
                  <a:pt x="0" y="25"/>
                  <a:pt x="0" y="25"/>
                </a:cubicBezTo>
                <a:cubicBezTo>
                  <a:pt x="0" y="26"/>
                  <a:pt x="1" y="26"/>
                  <a:pt x="1"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9" name="Freeform 245"/>
          <p:cNvSpPr>
            <a:spLocks noEditPoints="1"/>
          </p:cNvSpPr>
          <p:nvPr/>
        </p:nvSpPr>
        <p:spPr bwMode="auto">
          <a:xfrm>
            <a:off x="6247340" y="2515231"/>
            <a:ext cx="278706" cy="278706"/>
          </a:xfrm>
          <a:custGeom>
            <a:avLst/>
            <a:gdLst>
              <a:gd name="T0" fmla="*/ 0 w 29"/>
              <a:gd name="T1" fmla="*/ 15 h 29"/>
              <a:gd name="T2" fmla="*/ 29 w 29"/>
              <a:gd name="T3" fmla="*/ 15 h 29"/>
              <a:gd name="T4" fmla="*/ 15 w 29"/>
              <a:gd name="T5" fmla="*/ 15 h 29"/>
              <a:gd name="T6" fmla="*/ 26 w 29"/>
              <a:gd name="T7" fmla="*/ 15 h 29"/>
              <a:gd name="T8" fmla="*/ 25 w 29"/>
              <a:gd name="T9" fmla="*/ 19 h 29"/>
              <a:gd name="T10" fmla="*/ 19 w 29"/>
              <a:gd name="T11" fmla="*/ 26 h 29"/>
              <a:gd name="T12" fmla="*/ 10 w 29"/>
              <a:gd name="T13" fmla="*/ 26 h 29"/>
              <a:gd name="T14" fmla="*/ 7 w 29"/>
              <a:gd name="T15" fmla="*/ 23 h 29"/>
              <a:gd name="T16" fmla="*/ 15 w 29"/>
              <a:gd name="T17" fmla="*/ 15 h 29"/>
              <a:gd name="T18" fmla="*/ 8 w 29"/>
              <a:gd name="T19" fmla="*/ 23 h 29"/>
              <a:gd name="T20" fmla="*/ 25 w 29"/>
              <a:gd name="T21" fmla="*/ 17 h 29"/>
              <a:gd name="T22" fmla="*/ 22 w 29"/>
              <a:gd name="T23" fmla="*/ 22 h 29"/>
              <a:gd name="T24" fmla="*/ 14 w 29"/>
              <a:gd name="T25" fmla="*/ 25 h 29"/>
              <a:gd name="T26" fmla="*/ 8 w 29"/>
              <a:gd name="T27" fmla="*/ 23 h 29"/>
              <a:gd name="T28" fmla="*/ 14 w 29"/>
              <a:gd name="T29" fmla="*/ 3 h 29"/>
              <a:gd name="T30" fmla="*/ 14 w 29"/>
              <a:gd name="T31" fmla="*/ 14 h 29"/>
              <a:gd name="T32" fmla="*/ 6 w 29"/>
              <a:gd name="T33" fmla="*/ 23 h 29"/>
              <a:gd name="T34" fmla="*/ 6 w 29"/>
              <a:gd name="T35" fmla="*/ 23 h 29"/>
              <a:gd name="T36" fmla="*/ 4 w 29"/>
              <a:gd name="T37" fmla="*/ 10 h 29"/>
              <a:gd name="T38" fmla="*/ 14 w 29"/>
              <a:gd name="T39" fmla="*/ 3 h 29"/>
              <a:gd name="T40" fmla="*/ 15 w 29"/>
              <a:gd name="T41" fmla="*/ 14 h 29"/>
              <a:gd name="T42" fmla="*/ 15 w 29"/>
              <a:gd name="T43" fmla="*/ 13 h 29"/>
              <a:gd name="T44" fmla="*/ 20 w 29"/>
              <a:gd name="T45" fmla="*/ 14 h 29"/>
              <a:gd name="T46" fmla="*/ 15 w 29"/>
              <a:gd name="T47" fmla="*/ 12 h 29"/>
              <a:gd name="T48" fmla="*/ 20 w 29"/>
              <a:gd name="T49" fmla="*/ 14 h 29"/>
              <a:gd name="T50" fmla="*/ 21 w 29"/>
              <a:gd name="T51" fmla="*/ 14 h 29"/>
              <a:gd name="T52" fmla="*/ 15 w 29"/>
              <a:gd name="T53" fmla="*/ 6 h 29"/>
              <a:gd name="T54" fmla="*/ 26 w 29"/>
              <a:gd name="T55" fmla="*/ 13 h 29"/>
              <a:gd name="T56" fmla="*/ 26 w 29"/>
              <a:gd name="T57" fmla="*/ 14 h 29"/>
              <a:gd name="T58" fmla="*/ 25 w 29"/>
              <a:gd name="T59" fmla="*/ 14 h 29"/>
              <a:gd name="T60" fmla="*/ 15 w 29"/>
              <a:gd name="T61" fmla="*/ 3 h 29"/>
              <a:gd name="T62" fmla="*/ 15 w 29"/>
              <a:gd name="T63" fmla="*/ 3 h 29"/>
              <a:gd name="T64" fmla="*/ 26 w 29"/>
              <a:gd name="T65" fmla="*/ 13 h 29"/>
              <a:gd name="T66" fmla="*/ 19 w 29"/>
              <a:gd name="T67" fmla="*/ 4 h 29"/>
              <a:gd name="T68" fmla="*/ 25 w 29"/>
              <a:gd name="T69" fmla="*/ 10 h 29"/>
              <a:gd name="T70" fmla="*/ 18 w 29"/>
              <a:gd name="T71" fmla="*/ 4 h 29"/>
              <a:gd name="T72" fmla="*/ 27 w 29"/>
              <a:gd name="T73" fmla="*/ 15 h 29"/>
              <a:gd name="T74" fmla="*/ 2 w 29"/>
              <a:gd name="T7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5"/>
                </a:moveTo>
                <a:cubicBezTo>
                  <a:pt x="26" y="15"/>
                  <a:pt x="26" y="15"/>
                  <a:pt x="26" y="15"/>
                </a:cubicBezTo>
                <a:cubicBezTo>
                  <a:pt x="26" y="15"/>
                  <a:pt x="26" y="15"/>
                  <a:pt x="26" y="15"/>
                </a:cubicBezTo>
                <a:cubicBezTo>
                  <a:pt x="26" y="15"/>
                  <a:pt x="26" y="16"/>
                  <a:pt x="26" y="16"/>
                </a:cubicBezTo>
                <a:cubicBezTo>
                  <a:pt x="26" y="17"/>
                  <a:pt x="26" y="18"/>
                  <a:pt x="25" y="19"/>
                </a:cubicBezTo>
                <a:cubicBezTo>
                  <a:pt x="25" y="21"/>
                  <a:pt x="24" y="22"/>
                  <a:pt x="23" y="23"/>
                </a:cubicBezTo>
                <a:cubicBezTo>
                  <a:pt x="22" y="24"/>
                  <a:pt x="20" y="25"/>
                  <a:pt x="19" y="26"/>
                </a:cubicBezTo>
                <a:cubicBezTo>
                  <a:pt x="18" y="26"/>
                  <a:pt x="16" y="27"/>
                  <a:pt x="14" y="27"/>
                </a:cubicBezTo>
                <a:cubicBezTo>
                  <a:pt x="13" y="27"/>
                  <a:pt x="11" y="26"/>
                  <a:pt x="10" y="26"/>
                </a:cubicBezTo>
                <a:cubicBezTo>
                  <a:pt x="9" y="25"/>
                  <a:pt x="8" y="24"/>
                  <a:pt x="7" y="24"/>
                </a:cubicBezTo>
                <a:cubicBezTo>
                  <a:pt x="7" y="24"/>
                  <a:pt x="7" y="23"/>
                  <a:pt x="7" y="23"/>
                </a:cubicBezTo>
                <a:cubicBezTo>
                  <a:pt x="7" y="23"/>
                  <a:pt x="7" y="23"/>
                  <a:pt x="7" y="23"/>
                </a:cubicBezTo>
                <a:cubicBezTo>
                  <a:pt x="15" y="15"/>
                  <a:pt x="15" y="15"/>
                  <a:pt x="15" y="15"/>
                </a:cubicBezTo>
                <a:cubicBezTo>
                  <a:pt x="15" y="15"/>
                  <a:pt x="15" y="15"/>
                  <a:pt x="15" y="15"/>
                </a:cubicBezTo>
                <a:close/>
                <a:moveTo>
                  <a:pt x="8" y="23"/>
                </a:moveTo>
                <a:cubicBezTo>
                  <a:pt x="15" y="17"/>
                  <a:pt x="15" y="17"/>
                  <a:pt x="15" y="17"/>
                </a:cubicBezTo>
                <a:cubicBezTo>
                  <a:pt x="25" y="17"/>
                  <a:pt x="25" y="17"/>
                  <a:pt x="25" y="17"/>
                </a:cubicBezTo>
                <a:cubicBezTo>
                  <a:pt x="25" y="17"/>
                  <a:pt x="24" y="18"/>
                  <a:pt x="24" y="19"/>
                </a:cubicBezTo>
                <a:cubicBezTo>
                  <a:pt x="24" y="20"/>
                  <a:pt x="23" y="21"/>
                  <a:pt x="22" y="22"/>
                </a:cubicBezTo>
                <a:cubicBezTo>
                  <a:pt x="21" y="23"/>
                  <a:pt x="20" y="24"/>
                  <a:pt x="18" y="24"/>
                </a:cubicBezTo>
                <a:cubicBezTo>
                  <a:pt x="17" y="25"/>
                  <a:pt x="16" y="25"/>
                  <a:pt x="14" y="25"/>
                </a:cubicBezTo>
                <a:cubicBezTo>
                  <a:pt x="13" y="25"/>
                  <a:pt x="12" y="25"/>
                  <a:pt x="10" y="24"/>
                </a:cubicBezTo>
                <a:cubicBezTo>
                  <a:pt x="10" y="24"/>
                  <a:pt x="9" y="24"/>
                  <a:pt x="8" y="23"/>
                </a:cubicBezTo>
                <a:close/>
                <a:moveTo>
                  <a:pt x="14" y="3"/>
                </a:moveTo>
                <a:cubicBezTo>
                  <a:pt x="14" y="3"/>
                  <a:pt x="14" y="3"/>
                  <a:pt x="14" y="3"/>
                </a:cubicBezTo>
                <a:cubicBezTo>
                  <a:pt x="14" y="3"/>
                  <a:pt x="14" y="3"/>
                  <a:pt x="14" y="3"/>
                </a:cubicBezTo>
                <a:cubicBezTo>
                  <a:pt x="14" y="14"/>
                  <a:pt x="14" y="14"/>
                  <a:pt x="14" y="14"/>
                </a:cubicBezTo>
                <a:cubicBezTo>
                  <a:pt x="14" y="15"/>
                  <a:pt x="14" y="15"/>
                  <a:pt x="14" y="15"/>
                </a:cubicBezTo>
                <a:cubicBezTo>
                  <a:pt x="6" y="23"/>
                  <a:pt x="6" y="23"/>
                  <a:pt x="6" y="23"/>
                </a:cubicBezTo>
                <a:cubicBezTo>
                  <a:pt x="6" y="23"/>
                  <a:pt x="6" y="23"/>
                  <a:pt x="6" y="23"/>
                </a:cubicBezTo>
                <a:cubicBezTo>
                  <a:pt x="6" y="23"/>
                  <a:pt x="6" y="23"/>
                  <a:pt x="6" y="23"/>
                </a:cubicBezTo>
                <a:cubicBezTo>
                  <a:pt x="5" y="22"/>
                  <a:pt x="4" y="20"/>
                  <a:pt x="4" y="19"/>
                </a:cubicBezTo>
                <a:cubicBezTo>
                  <a:pt x="2" y="16"/>
                  <a:pt x="2" y="13"/>
                  <a:pt x="4" y="10"/>
                </a:cubicBezTo>
                <a:cubicBezTo>
                  <a:pt x="4" y="9"/>
                  <a:pt x="5" y="8"/>
                  <a:pt x="6" y="7"/>
                </a:cubicBezTo>
                <a:cubicBezTo>
                  <a:pt x="8" y="4"/>
                  <a:pt x="11" y="3"/>
                  <a:pt x="14" y="3"/>
                </a:cubicBezTo>
                <a:close/>
                <a:moveTo>
                  <a:pt x="16" y="14"/>
                </a:moveTo>
                <a:cubicBezTo>
                  <a:pt x="15" y="14"/>
                  <a:pt x="15" y="14"/>
                  <a:pt x="15" y="14"/>
                </a:cubicBezTo>
                <a:cubicBezTo>
                  <a:pt x="15" y="14"/>
                  <a:pt x="15" y="14"/>
                  <a:pt x="15" y="14"/>
                </a:cubicBezTo>
                <a:cubicBezTo>
                  <a:pt x="15" y="13"/>
                  <a:pt x="15" y="13"/>
                  <a:pt x="15" y="13"/>
                </a:cubicBezTo>
                <a:cubicBezTo>
                  <a:pt x="16" y="14"/>
                  <a:pt x="16" y="14"/>
                  <a:pt x="16" y="14"/>
                </a:cubicBezTo>
                <a:close/>
                <a:moveTo>
                  <a:pt x="20" y="14"/>
                </a:moveTo>
                <a:cubicBezTo>
                  <a:pt x="18" y="14"/>
                  <a:pt x="18" y="14"/>
                  <a:pt x="18" y="14"/>
                </a:cubicBezTo>
                <a:cubicBezTo>
                  <a:pt x="15" y="12"/>
                  <a:pt x="15" y="12"/>
                  <a:pt x="15" y="12"/>
                </a:cubicBezTo>
                <a:cubicBezTo>
                  <a:pt x="15" y="9"/>
                  <a:pt x="15" y="9"/>
                  <a:pt x="15" y="9"/>
                </a:cubicBezTo>
                <a:cubicBezTo>
                  <a:pt x="20" y="14"/>
                  <a:pt x="20" y="14"/>
                  <a:pt x="20" y="14"/>
                </a:cubicBezTo>
                <a:close/>
                <a:moveTo>
                  <a:pt x="24" y="14"/>
                </a:moveTo>
                <a:cubicBezTo>
                  <a:pt x="21" y="14"/>
                  <a:pt x="21" y="14"/>
                  <a:pt x="21" y="14"/>
                </a:cubicBezTo>
                <a:cubicBezTo>
                  <a:pt x="15" y="8"/>
                  <a:pt x="15" y="8"/>
                  <a:pt x="15" y="8"/>
                </a:cubicBezTo>
                <a:cubicBezTo>
                  <a:pt x="15" y="6"/>
                  <a:pt x="15" y="6"/>
                  <a:pt x="15" y="6"/>
                </a:cubicBezTo>
                <a:cubicBezTo>
                  <a:pt x="24" y="14"/>
                  <a:pt x="24" y="14"/>
                  <a:pt x="24" y="14"/>
                </a:cubicBezTo>
                <a:close/>
                <a:moveTo>
                  <a:pt x="26" y="13"/>
                </a:moveTo>
                <a:cubicBezTo>
                  <a:pt x="26" y="13"/>
                  <a:pt x="26" y="14"/>
                  <a:pt x="26" y="14"/>
                </a:cubicBezTo>
                <a:cubicBezTo>
                  <a:pt x="26" y="14"/>
                  <a:pt x="26" y="14"/>
                  <a:pt x="26" y="14"/>
                </a:cubicBezTo>
                <a:cubicBezTo>
                  <a:pt x="26" y="14"/>
                  <a:pt x="26" y="14"/>
                  <a:pt x="26" y="14"/>
                </a:cubicBezTo>
                <a:cubicBezTo>
                  <a:pt x="25" y="14"/>
                  <a:pt x="25" y="14"/>
                  <a:pt x="25" y="14"/>
                </a:cubicBezTo>
                <a:cubicBezTo>
                  <a:pt x="15" y="4"/>
                  <a:pt x="15" y="4"/>
                  <a:pt x="15" y="4"/>
                </a:cubicBezTo>
                <a:cubicBezTo>
                  <a:pt x="15" y="3"/>
                  <a:pt x="15" y="3"/>
                  <a:pt x="15" y="3"/>
                </a:cubicBezTo>
                <a:cubicBezTo>
                  <a:pt x="15" y="3"/>
                  <a:pt x="15" y="3"/>
                  <a:pt x="15" y="3"/>
                </a:cubicBezTo>
                <a:cubicBezTo>
                  <a:pt x="15" y="3"/>
                  <a:pt x="15" y="3"/>
                  <a:pt x="15" y="3"/>
                </a:cubicBezTo>
                <a:cubicBezTo>
                  <a:pt x="16" y="3"/>
                  <a:pt x="16" y="3"/>
                  <a:pt x="16" y="3"/>
                </a:cubicBezTo>
                <a:cubicBezTo>
                  <a:pt x="26" y="13"/>
                  <a:pt x="26" y="13"/>
                  <a:pt x="26" y="13"/>
                </a:cubicBezTo>
                <a:close/>
                <a:moveTo>
                  <a:pt x="18" y="4"/>
                </a:moveTo>
                <a:cubicBezTo>
                  <a:pt x="18" y="4"/>
                  <a:pt x="19" y="4"/>
                  <a:pt x="19" y="4"/>
                </a:cubicBezTo>
                <a:cubicBezTo>
                  <a:pt x="20" y="5"/>
                  <a:pt x="22" y="5"/>
                  <a:pt x="23" y="7"/>
                </a:cubicBezTo>
                <a:cubicBezTo>
                  <a:pt x="24" y="8"/>
                  <a:pt x="25" y="9"/>
                  <a:pt x="25" y="10"/>
                </a:cubicBezTo>
                <a:cubicBezTo>
                  <a:pt x="25" y="11"/>
                  <a:pt x="26" y="11"/>
                  <a:pt x="26" y="12"/>
                </a:cubicBezTo>
                <a:cubicBezTo>
                  <a:pt x="18" y="4"/>
                  <a:pt x="18" y="4"/>
                  <a:pt x="18" y="4"/>
                </a:cubicBezTo>
                <a:close/>
                <a:moveTo>
                  <a:pt x="14" y="2"/>
                </a:moveTo>
                <a:cubicBezTo>
                  <a:pt x="21" y="2"/>
                  <a:pt x="27" y="8"/>
                  <a:pt x="27" y="15"/>
                </a:cubicBezTo>
                <a:cubicBezTo>
                  <a:pt x="27" y="22"/>
                  <a:pt x="21" y="27"/>
                  <a:pt x="14" y="27"/>
                </a:cubicBezTo>
                <a:cubicBezTo>
                  <a:pt x="8" y="27"/>
                  <a:pt x="2" y="22"/>
                  <a:pt x="2" y="15"/>
                </a:cubicBezTo>
                <a:cubicBezTo>
                  <a:pt x="2" y="8"/>
                  <a:pt x="8"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0" name="Freeform 246"/>
          <p:cNvSpPr>
            <a:spLocks noEditPoints="1"/>
          </p:cNvSpPr>
          <p:nvPr/>
        </p:nvSpPr>
        <p:spPr bwMode="auto">
          <a:xfrm>
            <a:off x="2515575" y="2495324"/>
            <a:ext cx="296804" cy="325761"/>
          </a:xfrm>
          <a:custGeom>
            <a:avLst/>
            <a:gdLst>
              <a:gd name="T0" fmla="*/ 18 w 31"/>
              <a:gd name="T1" fmla="*/ 16 h 34"/>
              <a:gd name="T2" fmla="*/ 24 w 31"/>
              <a:gd name="T3" fmla="*/ 10 h 34"/>
              <a:gd name="T4" fmla="*/ 25 w 31"/>
              <a:gd name="T5" fmla="*/ 11 h 34"/>
              <a:gd name="T6" fmla="*/ 18 w 31"/>
              <a:gd name="T7" fmla="*/ 19 h 34"/>
              <a:gd name="T8" fmla="*/ 14 w 31"/>
              <a:gd name="T9" fmla="*/ 15 h 34"/>
              <a:gd name="T10" fmla="*/ 7 w 31"/>
              <a:gd name="T11" fmla="*/ 21 h 34"/>
              <a:gd name="T12" fmla="*/ 6 w 31"/>
              <a:gd name="T13" fmla="*/ 20 h 34"/>
              <a:gd name="T14" fmla="*/ 14 w 31"/>
              <a:gd name="T15" fmla="*/ 12 h 34"/>
              <a:gd name="T16" fmla="*/ 18 w 31"/>
              <a:gd name="T17" fmla="*/ 16 h 34"/>
              <a:gd name="T18" fmla="*/ 11 w 31"/>
              <a:gd name="T19" fmla="*/ 28 h 34"/>
              <a:gd name="T20" fmla="*/ 7 w 31"/>
              <a:gd name="T21" fmla="*/ 32 h 34"/>
              <a:gd name="T22" fmla="*/ 9 w 31"/>
              <a:gd name="T23" fmla="*/ 33 h 34"/>
              <a:gd name="T24" fmla="*/ 14 w 31"/>
              <a:gd name="T25" fmla="*/ 28 h 34"/>
              <a:gd name="T26" fmla="*/ 11 w 31"/>
              <a:gd name="T27" fmla="*/ 28 h 34"/>
              <a:gd name="T28" fmla="*/ 20 w 31"/>
              <a:gd name="T29" fmla="*/ 28 h 34"/>
              <a:gd name="T30" fmla="*/ 24 w 31"/>
              <a:gd name="T31" fmla="*/ 32 h 34"/>
              <a:gd name="T32" fmla="*/ 23 w 31"/>
              <a:gd name="T33" fmla="*/ 33 h 34"/>
              <a:gd name="T34" fmla="*/ 17 w 31"/>
              <a:gd name="T35" fmla="*/ 28 h 34"/>
              <a:gd name="T36" fmla="*/ 20 w 31"/>
              <a:gd name="T37" fmla="*/ 28 h 34"/>
              <a:gd name="T38" fmla="*/ 15 w 31"/>
              <a:gd name="T39" fmla="*/ 28 h 34"/>
              <a:gd name="T40" fmla="*/ 15 w 31"/>
              <a:gd name="T41" fmla="*/ 33 h 34"/>
              <a:gd name="T42" fmla="*/ 17 w 31"/>
              <a:gd name="T43" fmla="*/ 33 h 34"/>
              <a:gd name="T44" fmla="*/ 17 w 31"/>
              <a:gd name="T45" fmla="*/ 28 h 34"/>
              <a:gd name="T46" fmla="*/ 15 w 31"/>
              <a:gd name="T47" fmla="*/ 28 h 34"/>
              <a:gd name="T48" fmla="*/ 15 w 31"/>
              <a:gd name="T49" fmla="*/ 3 h 34"/>
              <a:gd name="T50" fmla="*/ 15 w 31"/>
              <a:gd name="T51" fmla="*/ 1 h 34"/>
              <a:gd name="T52" fmla="*/ 17 w 31"/>
              <a:gd name="T53" fmla="*/ 1 h 34"/>
              <a:gd name="T54" fmla="*/ 17 w 31"/>
              <a:gd name="T55" fmla="*/ 3 h 34"/>
              <a:gd name="T56" fmla="*/ 15 w 31"/>
              <a:gd name="T57" fmla="*/ 3 h 34"/>
              <a:gd name="T58" fmla="*/ 1 w 31"/>
              <a:gd name="T59" fmla="*/ 7 h 34"/>
              <a:gd name="T60" fmla="*/ 1 w 31"/>
              <a:gd name="T61" fmla="*/ 24 h 34"/>
              <a:gd name="T62" fmla="*/ 2 w 31"/>
              <a:gd name="T63" fmla="*/ 26 h 34"/>
              <a:gd name="T64" fmla="*/ 4 w 31"/>
              <a:gd name="T65" fmla="*/ 27 h 34"/>
              <a:gd name="T66" fmla="*/ 28 w 31"/>
              <a:gd name="T67" fmla="*/ 27 h 34"/>
              <a:gd name="T68" fmla="*/ 30 w 31"/>
              <a:gd name="T69" fmla="*/ 26 h 34"/>
              <a:gd name="T70" fmla="*/ 30 w 31"/>
              <a:gd name="T71" fmla="*/ 24 h 34"/>
              <a:gd name="T72" fmla="*/ 30 w 31"/>
              <a:gd name="T73" fmla="*/ 7 h 34"/>
              <a:gd name="T74" fmla="*/ 31 w 31"/>
              <a:gd name="T75" fmla="*/ 6 h 34"/>
              <a:gd name="T76" fmla="*/ 31 w 31"/>
              <a:gd name="T77" fmla="*/ 4 h 34"/>
              <a:gd name="T78" fmla="*/ 31 w 31"/>
              <a:gd name="T79" fmla="*/ 4 h 34"/>
              <a:gd name="T80" fmla="*/ 1 w 31"/>
              <a:gd name="T81" fmla="*/ 4 h 34"/>
              <a:gd name="T82" fmla="*/ 0 w 31"/>
              <a:gd name="T83" fmla="*/ 4 h 34"/>
              <a:gd name="T84" fmla="*/ 0 w 31"/>
              <a:gd name="T85" fmla="*/ 6 h 34"/>
              <a:gd name="T86" fmla="*/ 1 w 31"/>
              <a:gd name="T87" fmla="*/ 7 h 34"/>
              <a:gd name="T88" fmla="*/ 27 w 31"/>
              <a:gd name="T89" fmla="*/ 25 h 34"/>
              <a:gd name="T90" fmla="*/ 29 w 31"/>
              <a:gd name="T91" fmla="*/ 24 h 34"/>
              <a:gd name="T92" fmla="*/ 29 w 31"/>
              <a:gd name="T93" fmla="*/ 7 h 34"/>
              <a:gd name="T94" fmla="*/ 2 w 31"/>
              <a:gd name="T95" fmla="*/ 7 h 34"/>
              <a:gd name="T96" fmla="*/ 2 w 31"/>
              <a:gd name="T97" fmla="*/ 24 h 34"/>
              <a:gd name="T98" fmla="*/ 4 w 31"/>
              <a:gd name="T99" fmla="*/ 25 h 34"/>
              <a:gd name="T100" fmla="*/ 27 w 31"/>
              <a:gd name="T101"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 h="34">
                <a:moveTo>
                  <a:pt x="18" y="16"/>
                </a:moveTo>
                <a:cubicBezTo>
                  <a:pt x="24" y="10"/>
                  <a:pt x="24" y="10"/>
                  <a:pt x="24" y="10"/>
                </a:cubicBezTo>
                <a:cubicBezTo>
                  <a:pt x="25" y="9"/>
                  <a:pt x="26" y="10"/>
                  <a:pt x="25" y="11"/>
                </a:cubicBezTo>
                <a:cubicBezTo>
                  <a:pt x="22" y="14"/>
                  <a:pt x="21" y="16"/>
                  <a:pt x="18" y="19"/>
                </a:cubicBezTo>
                <a:cubicBezTo>
                  <a:pt x="14" y="15"/>
                  <a:pt x="14" y="15"/>
                  <a:pt x="14" y="15"/>
                </a:cubicBezTo>
                <a:cubicBezTo>
                  <a:pt x="11" y="17"/>
                  <a:pt x="10" y="19"/>
                  <a:pt x="7" y="21"/>
                </a:cubicBezTo>
                <a:cubicBezTo>
                  <a:pt x="7" y="22"/>
                  <a:pt x="5" y="21"/>
                  <a:pt x="6" y="20"/>
                </a:cubicBezTo>
                <a:cubicBezTo>
                  <a:pt x="9" y="17"/>
                  <a:pt x="11" y="15"/>
                  <a:pt x="14" y="12"/>
                </a:cubicBezTo>
                <a:cubicBezTo>
                  <a:pt x="14" y="12"/>
                  <a:pt x="18" y="16"/>
                  <a:pt x="18" y="16"/>
                </a:cubicBezTo>
                <a:close/>
                <a:moveTo>
                  <a:pt x="11" y="28"/>
                </a:moveTo>
                <a:cubicBezTo>
                  <a:pt x="7" y="32"/>
                  <a:pt x="7" y="32"/>
                  <a:pt x="7" y="32"/>
                </a:cubicBezTo>
                <a:cubicBezTo>
                  <a:pt x="6" y="33"/>
                  <a:pt x="8" y="34"/>
                  <a:pt x="9" y="33"/>
                </a:cubicBezTo>
                <a:cubicBezTo>
                  <a:pt x="14" y="28"/>
                  <a:pt x="14" y="28"/>
                  <a:pt x="14" y="28"/>
                </a:cubicBezTo>
                <a:cubicBezTo>
                  <a:pt x="11" y="28"/>
                  <a:pt x="11" y="28"/>
                  <a:pt x="11" y="28"/>
                </a:cubicBezTo>
                <a:close/>
                <a:moveTo>
                  <a:pt x="20" y="28"/>
                </a:moveTo>
                <a:cubicBezTo>
                  <a:pt x="24" y="32"/>
                  <a:pt x="24" y="32"/>
                  <a:pt x="24" y="32"/>
                </a:cubicBezTo>
                <a:cubicBezTo>
                  <a:pt x="25" y="33"/>
                  <a:pt x="24" y="34"/>
                  <a:pt x="23" y="33"/>
                </a:cubicBezTo>
                <a:cubicBezTo>
                  <a:pt x="17" y="28"/>
                  <a:pt x="17" y="28"/>
                  <a:pt x="17" y="28"/>
                </a:cubicBezTo>
                <a:cubicBezTo>
                  <a:pt x="20" y="28"/>
                  <a:pt x="20" y="28"/>
                  <a:pt x="20" y="28"/>
                </a:cubicBezTo>
                <a:close/>
                <a:moveTo>
                  <a:pt x="15" y="28"/>
                </a:moveTo>
                <a:cubicBezTo>
                  <a:pt x="15" y="33"/>
                  <a:pt x="15" y="33"/>
                  <a:pt x="15" y="33"/>
                </a:cubicBezTo>
                <a:cubicBezTo>
                  <a:pt x="15" y="34"/>
                  <a:pt x="17" y="34"/>
                  <a:pt x="17" y="33"/>
                </a:cubicBezTo>
                <a:cubicBezTo>
                  <a:pt x="17" y="28"/>
                  <a:pt x="17" y="28"/>
                  <a:pt x="17" y="28"/>
                </a:cubicBezTo>
                <a:cubicBezTo>
                  <a:pt x="15" y="28"/>
                  <a:pt x="15" y="28"/>
                  <a:pt x="15" y="28"/>
                </a:cubicBezTo>
                <a:close/>
                <a:moveTo>
                  <a:pt x="15" y="3"/>
                </a:moveTo>
                <a:cubicBezTo>
                  <a:pt x="15" y="1"/>
                  <a:pt x="15" y="1"/>
                  <a:pt x="15" y="1"/>
                </a:cubicBezTo>
                <a:cubicBezTo>
                  <a:pt x="15" y="0"/>
                  <a:pt x="17" y="0"/>
                  <a:pt x="17" y="1"/>
                </a:cubicBezTo>
                <a:cubicBezTo>
                  <a:pt x="17" y="3"/>
                  <a:pt x="17" y="3"/>
                  <a:pt x="17" y="3"/>
                </a:cubicBezTo>
                <a:cubicBezTo>
                  <a:pt x="15" y="3"/>
                  <a:pt x="15" y="3"/>
                  <a:pt x="15" y="3"/>
                </a:cubicBezTo>
                <a:close/>
                <a:moveTo>
                  <a:pt x="1" y="7"/>
                </a:moveTo>
                <a:cubicBezTo>
                  <a:pt x="1" y="12"/>
                  <a:pt x="1" y="18"/>
                  <a:pt x="1" y="24"/>
                </a:cubicBezTo>
                <a:cubicBezTo>
                  <a:pt x="1" y="25"/>
                  <a:pt x="1" y="26"/>
                  <a:pt x="2" y="26"/>
                </a:cubicBezTo>
                <a:cubicBezTo>
                  <a:pt x="2" y="26"/>
                  <a:pt x="3" y="27"/>
                  <a:pt x="4" y="27"/>
                </a:cubicBezTo>
                <a:cubicBezTo>
                  <a:pt x="12" y="27"/>
                  <a:pt x="20" y="27"/>
                  <a:pt x="28" y="27"/>
                </a:cubicBezTo>
                <a:cubicBezTo>
                  <a:pt x="28" y="27"/>
                  <a:pt x="29" y="26"/>
                  <a:pt x="30" y="26"/>
                </a:cubicBezTo>
                <a:cubicBezTo>
                  <a:pt x="30" y="26"/>
                  <a:pt x="30" y="25"/>
                  <a:pt x="30" y="24"/>
                </a:cubicBezTo>
                <a:cubicBezTo>
                  <a:pt x="30" y="7"/>
                  <a:pt x="30" y="7"/>
                  <a:pt x="30" y="7"/>
                </a:cubicBezTo>
                <a:cubicBezTo>
                  <a:pt x="31" y="7"/>
                  <a:pt x="31" y="7"/>
                  <a:pt x="31" y="6"/>
                </a:cubicBezTo>
                <a:cubicBezTo>
                  <a:pt x="31" y="4"/>
                  <a:pt x="31" y="4"/>
                  <a:pt x="31" y="4"/>
                </a:cubicBezTo>
                <a:cubicBezTo>
                  <a:pt x="31" y="4"/>
                  <a:pt x="31" y="4"/>
                  <a:pt x="31" y="4"/>
                </a:cubicBezTo>
                <a:cubicBezTo>
                  <a:pt x="21" y="4"/>
                  <a:pt x="11" y="4"/>
                  <a:pt x="1" y="4"/>
                </a:cubicBezTo>
                <a:cubicBezTo>
                  <a:pt x="1" y="4"/>
                  <a:pt x="0" y="4"/>
                  <a:pt x="0" y="4"/>
                </a:cubicBezTo>
                <a:cubicBezTo>
                  <a:pt x="0" y="6"/>
                  <a:pt x="0" y="6"/>
                  <a:pt x="0" y="6"/>
                </a:cubicBezTo>
                <a:cubicBezTo>
                  <a:pt x="0" y="7"/>
                  <a:pt x="1" y="7"/>
                  <a:pt x="1" y="7"/>
                </a:cubicBezTo>
                <a:close/>
                <a:moveTo>
                  <a:pt x="27" y="25"/>
                </a:moveTo>
                <a:cubicBezTo>
                  <a:pt x="28" y="25"/>
                  <a:pt x="29" y="25"/>
                  <a:pt x="29" y="24"/>
                </a:cubicBezTo>
                <a:cubicBezTo>
                  <a:pt x="29" y="18"/>
                  <a:pt x="29" y="12"/>
                  <a:pt x="29" y="7"/>
                </a:cubicBezTo>
                <a:cubicBezTo>
                  <a:pt x="2" y="7"/>
                  <a:pt x="2" y="7"/>
                  <a:pt x="2" y="7"/>
                </a:cubicBezTo>
                <a:cubicBezTo>
                  <a:pt x="2" y="12"/>
                  <a:pt x="2" y="18"/>
                  <a:pt x="2" y="24"/>
                </a:cubicBezTo>
                <a:cubicBezTo>
                  <a:pt x="2" y="25"/>
                  <a:pt x="3" y="25"/>
                  <a:pt x="4" y="25"/>
                </a:cubicBezTo>
                <a:cubicBezTo>
                  <a:pt x="12" y="25"/>
                  <a:pt x="20" y="25"/>
                  <a:pt x="27"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1" name="Freeform 247"/>
          <p:cNvSpPr>
            <a:spLocks noEditPoints="1"/>
          </p:cNvSpPr>
          <p:nvPr/>
        </p:nvSpPr>
        <p:spPr bwMode="auto">
          <a:xfrm>
            <a:off x="2524624" y="2533329"/>
            <a:ext cx="278706" cy="220793"/>
          </a:xfrm>
          <a:custGeom>
            <a:avLst/>
            <a:gdLst>
              <a:gd name="T0" fmla="*/ 2 w 29"/>
              <a:gd name="T1" fmla="*/ 0 h 23"/>
              <a:gd name="T2" fmla="*/ 27 w 29"/>
              <a:gd name="T3" fmla="*/ 0 h 23"/>
              <a:gd name="T4" fmla="*/ 29 w 29"/>
              <a:gd name="T5" fmla="*/ 2 h 23"/>
              <a:gd name="T6" fmla="*/ 29 w 29"/>
              <a:gd name="T7" fmla="*/ 21 h 23"/>
              <a:gd name="T8" fmla="*/ 27 w 29"/>
              <a:gd name="T9" fmla="*/ 23 h 23"/>
              <a:gd name="T10" fmla="*/ 2 w 29"/>
              <a:gd name="T11" fmla="*/ 23 h 23"/>
              <a:gd name="T12" fmla="*/ 0 w 29"/>
              <a:gd name="T13" fmla="*/ 21 h 23"/>
              <a:gd name="T14" fmla="*/ 0 w 29"/>
              <a:gd name="T15" fmla="*/ 2 h 23"/>
              <a:gd name="T16" fmla="*/ 2 w 29"/>
              <a:gd name="T17" fmla="*/ 0 h 23"/>
              <a:gd name="T18" fmla="*/ 26 w 29"/>
              <a:gd name="T19" fmla="*/ 3 h 23"/>
              <a:gd name="T20" fmla="*/ 26 w 29"/>
              <a:gd name="T21" fmla="*/ 3 h 23"/>
              <a:gd name="T22" fmla="*/ 3 w 29"/>
              <a:gd name="T23" fmla="*/ 3 h 23"/>
              <a:gd name="T24" fmla="*/ 3 w 29"/>
              <a:gd name="T25" fmla="*/ 3 h 23"/>
              <a:gd name="T26" fmla="*/ 3 w 29"/>
              <a:gd name="T27" fmla="*/ 20 h 23"/>
              <a:gd name="T28" fmla="*/ 3 w 29"/>
              <a:gd name="T29" fmla="*/ 20 h 23"/>
              <a:gd name="T30" fmla="*/ 26 w 29"/>
              <a:gd name="T31" fmla="*/ 20 h 23"/>
              <a:gd name="T32" fmla="*/ 26 w 29"/>
              <a:gd name="T33" fmla="*/ 20 h 23"/>
              <a:gd name="T34" fmla="*/ 26 w 29"/>
              <a:gd name="T3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3">
                <a:moveTo>
                  <a:pt x="2" y="0"/>
                </a:moveTo>
                <a:cubicBezTo>
                  <a:pt x="27" y="0"/>
                  <a:pt x="27" y="0"/>
                  <a:pt x="27" y="0"/>
                </a:cubicBezTo>
                <a:cubicBezTo>
                  <a:pt x="28" y="0"/>
                  <a:pt x="29" y="1"/>
                  <a:pt x="29" y="2"/>
                </a:cubicBezTo>
                <a:cubicBezTo>
                  <a:pt x="29" y="10"/>
                  <a:pt x="29" y="12"/>
                  <a:pt x="29" y="21"/>
                </a:cubicBezTo>
                <a:cubicBezTo>
                  <a:pt x="29" y="22"/>
                  <a:pt x="28" y="23"/>
                  <a:pt x="27" y="23"/>
                </a:cubicBezTo>
                <a:cubicBezTo>
                  <a:pt x="19" y="23"/>
                  <a:pt x="11" y="23"/>
                  <a:pt x="2" y="23"/>
                </a:cubicBezTo>
                <a:cubicBezTo>
                  <a:pt x="1" y="23"/>
                  <a:pt x="0" y="22"/>
                  <a:pt x="0" y="21"/>
                </a:cubicBezTo>
                <a:cubicBezTo>
                  <a:pt x="0" y="2"/>
                  <a:pt x="0" y="2"/>
                  <a:pt x="0" y="2"/>
                </a:cubicBezTo>
                <a:cubicBezTo>
                  <a:pt x="0" y="1"/>
                  <a:pt x="1" y="0"/>
                  <a:pt x="2" y="0"/>
                </a:cubicBezTo>
                <a:close/>
                <a:moveTo>
                  <a:pt x="26" y="3"/>
                </a:moveTo>
                <a:cubicBezTo>
                  <a:pt x="26" y="3"/>
                  <a:pt x="26" y="3"/>
                  <a:pt x="26" y="3"/>
                </a:cubicBezTo>
                <a:cubicBezTo>
                  <a:pt x="3" y="3"/>
                  <a:pt x="3" y="3"/>
                  <a:pt x="3" y="3"/>
                </a:cubicBezTo>
                <a:cubicBezTo>
                  <a:pt x="3" y="3"/>
                  <a:pt x="3" y="3"/>
                  <a:pt x="3" y="3"/>
                </a:cubicBezTo>
                <a:cubicBezTo>
                  <a:pt x="3" y="20"/>
                  <a:pt x="3" y="20"/>
                  <a:pt x="3" y="20"/>
                </a:cubicBezTo>
                <a:cubicBezTo>
                  <a:pt x="3" y="20"/>
                  <a:pt x="3" y="20"/>
                  <a:pt x="3" y="20"/>
                </a:cubicBezTo>
                <a:cubicBezTo>
                  <a:pt x="11" y="20"/>
                  <a:pt x="18" y="20"/>
                  <a:pt x="26" y="20"/>
                </a:cubicBezTo>
                <a:cubicBezTo>
                  <a:pt x="26" y="20"/>
                  <a:pt x="26" y="20"/>
                  <a:pt x="26" y="20"/>
                </a:cubicBezTo>
                <a:cubicBezTo>
                  <a:pt x="26" y="12"/>
                  <a:pt x="26" y="11"/>
                  <a:pt x="26" y="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2" name="Freeform 248"/>
          <p:cNvSpPr>
            <a:spLocks noEditPoints="1"/>
          </p:cNvSpPr>
          <p:nvPr/>
        </p:nvSpPr>
        <p:spPr bwMode="auto">
          <a:xfrm>
            <a:off x="5009451" y="2524281"/>
            <a:ext cx="269658" cy="269658"/>
          </a:xfrm>
          <a:custGeom>
            <a:avLst/>
            <a:gdLst>
              <a:gd name="T0" fmla="*/ 18 w 28"/>
              <a:gd name="T1" fmla="*/ 23 h 28"/>
              <a:gd name="T2" fmla="*/ 18 w 28"/>
              <a:gd name="T3" fmla="*/ 9 h 28"/>
              <a:gd name="T4" fmla="*/ 15 w 28"/>
              <a:gd name="T5" fmla="*/ 6 h 28"/>
              <a:gd name="T6" fmla="*/ 13 w 28"/>
              <a:gd name="T7" fmla="*/ 6 h 28"/>
              <a:gd name="T8" fmla="*/ 11 w 28"/>
              <a:gd name="T9" fmla="*/ 9 h 28"/>
              <a:gd name="T10" fmla="*/ 11 w 28"/>
              <a:gd name="T11" fmla="*/ 23 h 28"/>
              <a:gd name="T12" fmla="*/ 13 w 28"/>
              <a:gd name="T13" fmla="*/ 25 h 28"/>
              <a:gd name="T14" fmla="*/ 15 w 28"/>
              <a:gd name="T15" fmla="*/ 25 h 28"/>
              <a:gd name="T16" fmla="*/ 18 w 28"/>
              <a:gd name="T17" fmla="*/ 23 h 28"/>
              <a:gd name="T18" fmla="*/ 6 w 28"/>
              <a:gd name="T19" fmla="*/ 25 h 28"/>
              <a:gd name="T20" fmla="*/ 3 w 28"/>
              <a:gd name="T21" fmla="*/ 25 h 28"/>
              <a:gd name="T22" fmla="*/ 1 w 28"/>
              <a:gd name="T23" fmla="*/ 23 h 28"/>
              <a:gd name="T24" fmla="*/ 1 w 28"/>
              <a:gd name="T25" fmla="*/ 16 h 28"/>
              <a:gd name="T26" fmla="*/ 3 w 28"/>
              <a:gd name="T27" fmla="*/ 14 h 28"/>
              <a:gd name="T28" fmla="*/ 6 w 28"/>
              <a:gd name="T29" fmla="*/ 14 h 28"/>
              <a:gd name="T30" fmla="*/ 8 w 28"/>
              <a:gd name="T31" fmla="*/ 16 h 28"/>
              <a:gd name="T32" fmla="*/ 8 w 28"/>
              <a:gd name="T33" fmla="*/ 23 h 28"/>
              <a:gd name="T34" fmla="*/ 6 w 28"/>
              <a:gd name="T35" fmla="*/ 25 h 28"/>
              <a:gd name="T36" fmla="*/ 25 w 28"/>
              <a:gd name="T37" fmla="*/ 25 h 28"/>
              <a:gd name="T38" fmla="*/ 22 w 28"/>
              <a:gd name="T39" fmla="*/ 25 h 28"/>
              <a:gd name="T40" fmla="*/ 20 w 28"/>
              <a:gd name="T41" fmla="*/ 23 h 28"/>
              <a:gd name="T42" fmla="*/ 20 w 28"/>
              <a:gd name="T43" fmla="*/ 2 h 28"/>
              <a:gd name="T44" fmla="*/ 22 w 28"/>
              <a:gd name="T45" fmla="*/ 0 h 28"/>
              <a:gd name="T46" fmla="*/ 25 w 28"/>
              <a:gd name="T47" fmla="*/ 0 h 28"/>
              <a:gd name="T48" fmla="*/ 27 w 28"/>
              <a:gd name="T49" fmla="*/ 2 h 28"/>
              <a:gd name="T50" fmla="*/ 27 w 28"/>
              <a:gd name="T51" fmla="*/ 23 h 28"/>
              <a:gd name="T52" fmla="*/ 25 w 28"/>
              <a:gd name="T53" fmla="*/ 25 h 28"/>
              <a:gd name="T54" fmla="*/ 0 w 28"/>
              <a:gd name="T55" fmla="*/ 28 h 28"/>
              <a:gd name="T56" fmla="*/ 0 w 28"/>
              <a:gd name="T57" fmla="*/ 27 h 28"/>
              <a:gd name="T58" fmla="*/ 0 w 28"/>
              <a:gd name="T59" fmla="*/ 26 h 28"/>
              <a:gd name="T60" fmla="*/ 28 w 28"/>
              <a:gd name="T61" fmla="*/ 26 h 28"/>
              <a:gd name="T62" fmla="*/ 28 w 28"/>
              <a:gd name="T63" fmla="*/ 27 h 28"/>
              <a:gd name="T64" fmla="*/ 28 w 28"/>
              <a:gd name="T65" fmla="*/ 28 h 28"/>
              <a:gd name="T66" fmla="*/ 28 w 28"/>
              <a:gd name="T67" fmla="*/ 28 h 28"/>
              <a:gd name="T68" fmla="*/ 0 w 28"/>
              <a:gd name="T69" fmla="*/ 28 h 28"/>
              <a:gd name="T70" fmla="*/ 0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8" y="23"/>
                </a:moveTo>
                <a:cubicBezTo>
                  <a:pt x="18" y="9"/>
                  <a:pt x="18" y="9"/>
                  <a:pt x="18" y="9"/>
                </a:cubicBezTo>
                <a:cubicBezTo>
                  <a:pt x="18" y="7"/>
                  <a:pt x="17" y="6"/>
                  <a:pt x="15" y="6"/>
                </a:cubicBezTo>
                <a:cubicBezTo>
                  <a:pt x="13" y="6"/>
                  <a:pt x="13" y="6"/>
                  <a:pt x="13" y="6"/>
                </a:cubicBezTo>
                <a:cubicBezTo>
                  <a:pt x="12" y="6"/>
                  <a:pt x="11" y="7"/>
                  <a:pt x="11" y="9"/>
                </a:cubicBezTo>
                <a:cubicBezTo>
                  <a:pt x="11" y="23"/>
                  <a:pt x="11" y="23"/>
                  <a:pt x="11" y="23"/>
                </a:cubicBezTo>
                <a:cubicBezTo>
                  <a:pt x="11" y="24"/>
                  <a:pt x="12" y="25"/>
                  <a:pt x="13" y="25"/>
                </a:cubicBezTo>
                <a:cubicBezTo>
                  <a:pt x="14" y="25"/>
                  <a:pt x="15" y="25"/>
                  <a:pt x="15" y="25"/>
                </a:cubicBezTo>
                <a:cubicBezTo>
                  <a:pt x="17" y="25"/>
                  <a:pt x="18" y="24"/>
                  <a:pt x="18" y="23"/>
                </a:cubicBezTo>
                <a:close/>
                <a:moveTo>
                  <a:pt x="6" y="25"/>
                </a:moveTo>
                <a:cubicBezTo>
                  <a:pt x="5" y="25"/>
                  <a:pt x="4" y="25"/>
                  <a:pt x="3" y="25"/>
                </a:cubicBezTo>
                <a:cubicBezTo>
                  <a:pt x="2" y="25"/>
                  <a:pt x="1" y="24"/>
                  <a:pt x="1" y="23"/>
                </a:cubicBezTo>
                <a:cubicBezTo>
                  <a:pt x="1" y="16"/>
                  <a:pt x="1" y="16"/>
                  <a:pt x="1" y="16"/>
                </a:cubicBezTo>
                <a:cubicBezTo>
                  <a:pt x="1" y="15"/>
                  <a:pt x="2" y="14"/>
                  <a:pt x="3" y="14"/>
                </a:cubicBezTo>
                <a:cubicBezTo>
                  <a:pt x="6" y="14"/>
                  <a:pt x="6" y="14"/>
                  <a:pt x="6" y="14"/>
                </a:cubicBezTo>
                <a:cubicBezTo>
                  <a:pt x="7" y="14"/>
                  <a:pt x="8" y="15"/>
                  <a:pt x="8" y="16"/>
                </a:cubicBezTo>
                <a:cubicBezTo>
                  <a:pt x="8" y="23"/>
                  <a:pt x="8" y="23"/>
                  <a:pt x="8" y="23"/>
                </a:cubicBezTo>
                <a:cubicBezTo>
                  <a:pt x="8" y="24"/>
                  <a:pt x="7" y="25"/>
                  <a:pt x="6" y="25"/>
                </a:cubicBezTo>
                <a:close/>
                <a:moveTo>
                  <a:pt x="25" y="25"/>
                </a:moveTo>
                <a:cubicBezTo>
                  <a:pt x="24" y="25"/>
                  <a:pt x="23" y="25"/>
                  <a:pt x="22" y="25"/>
                </a:cubicBezTo>
                <a:cubicBezTo>
                  <a:pt x="21" y="25"/>
                  <a:pt x="20" y="24"/>
                  <a:pt x="20" y="23"/>
                </a:cubicBezTo>
                <a:cubicBezTo>
                  <a:pt x="20" y="2"/>
                  <a:pt x="20" y="2"/>
                  <a:pt x="20" y="2"/>
                </a:cubicBezTo>
                <a:cubicBezTo>
                  <a:pt x="20" y="1"/>
                  <a:pt x="21" y="0"/>
                  <a:pt x="22" y="0"/>
                </a:cubicBezTo>
                <a:cubicBezTo>
                  <a:pt x="23" y="0"/>
                  <a:pt x="24" y="0"/>
                  <a:pt x="25" y="0"/>
                </a:cubicBezTo>
                <a:cubicBezTo>
                  <a:pt x="26" y="0"/>
                  <a:pt x="27" y="1"/>
                  <a:pt x="27" y="2"/>
                </a:cubicBezTo>
                <a:cubicBezTo>
                  <a:pt x="27" y="23"/>
                  <a:pt x="27" y="23"/>
                  <a:pt x="27" y="23"/>
                </a:cubicBezTo>
                <a:cubicBezTo>
                  <a:pt x="27" y="24"/>
                  <a:pt x="26" y="25"/>
                  <a:pt x="25" y="25"/>
                </a:cubicBezTo>
                <a:close/>
                <a:moveTo>
                  <a:pt x="0" y="28"/>
                </a:moveTo>
                <a:cubicBezTo>
                  <a:pt x="0" y="27"/>
                  <a:pt x="0" y="27"/>
                  <a:pt x="0" y="27"/>
                </a:cubicBezTo>
                <a:cubicBezTo>
                  <a:pt x="0" y="26"/>
                  <a:pt x="0" y="26"/>
                  <a:pt x="0" y="26"/>
                </a:cubicBezTo>
                <a:cubicBezTo>
                  <a:pt x="28" y="26"/>
                  <a:pt x="28" y="26"/>
                  <a:pt x="28" y="26"/>
                </a:cubicBezTo>
                <a:cubicBezTo>
                  <a:pt x="28" y="26"/>
                  <a:pt x="28" y="26"/>
                  <a:pt x="28" y="27"/>
                </a:cubicBezTo>
                <a:cubicBezTo>
                  <a:pt x="28" y="28"/>
                  <a:pt x="28" y="28"/>
                  <a:pt x="28" y="28"/>
                </a:cubicBezTo>
                <a:cubicBezTo>
                  <a:pt x="28" y="28"/>
                  <a:pt x="28" y="28"/>
                  <a:pt x="28" y="28"/>
                </a:cubicBezTo>
                <a:cubicBezTo>
                  <a:pt x="0" y="28"/>
                  <a:pt x="0" y="28"/>
                  <a:pt x="0" y="28"/>
                </a:cubicBezTo>
                <a:cubicBezTo>
                  <a:pt x="0"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3" name="Freeform 249"/>
          <p:cNvSpPr>
            <a:spLocks noEditPoints="1"/>
          </p:cNvSpPr>
          <p:nvPr/>
        </p:nvSpPr>
        <p:spPr bwMode="auto">
          <a:xfrm>
            <a:off x="5633825" y="2524281"/>
            <a:ext cx="267848" cy="269658"/>
          </a:xfrm>
          <a:custGeom>
            <a:avLst/>
            <a:gdLst>
              <a:gd name="T0" fmla="*/ 13 w 28"/>
              <a:gd name="T1" fmla="*/ 6 h 28"/>
              <a:gd name="T2" fmla="*/ 15 w 28"/>
              <a:gd name="T3" fmla="*/ 6 h 28"/>
              <a:gd name="T4" fmla="*/ 17 w 28"/>
              <a:gd name="T5" fmla="*/ 9 h 28"/>
              <a:gd name="T6" fmla="*/ 17 w 28"/>
              <a:gd name="T7" fmla="*/ 23 h 28"/>
              <a:gd name="T8" fmla="*/ 15 w 28"/>
              <a:gd name="T9" fmla="*/ 25 h 28"/>
              <a:gd name="T10" fmla="*/ 13 w 28"/>
              <a:gd name="T11" fmla="*/ 25 h 28"/>
              <a:gd name="T12" fmla="*/ 10 w 28"/>
              <a:gd name="T13" fmla="*/ 23 h 28"/>
              <a:gd name="T14" fmla="*/ 10 w 28"/>
              <a:gd name="T15" fmla="*/ 9 h 28"/>
              <a:gd name="T16" fmla="*/ 13 w 28"/>
              <a:gd name="T17" fmla="*/ 6 h 28"/>
              <a:gd name="T18" fmla="*/ 25 w 28"/>
              <a:gd name="T19" fmla="*/ 25 h 28"/>
              <a:gd name="T20" fmla="*/ 22 w 28"/>
              <a:gd name="T21" fmla="*/ 25 h 28"/>
              <a:gd name="T22" fmla="*/ 20 w 28"/>
              <a:gd name="T23" fmla="*/ 23 h 28"/>
              <a:gd name="T24" fmla="*/ 20 w 28"/>
              <a:gd name="T25" fmla="*/ 16 h 28"/>
              <a:gd name="T26" fmla="*/ 22 w 28"/>
              <a:gd name="T27" fmla="*/ 14 h 28"/>
              <a:gd name="T28" fmla="*/ 25 w 28"/>
              <a:gd name="T29" fmla="*/ 14 h 28"/>
              <a:gd name="T30" fmla="*/ 27 w 28"/>
              <a:gd name="T31" fmla="*/ 16 h 28"/>
              <a:gd name="T32" fmla="*/ 27 w 28"/>
              <a:gd name="T33" fmla="*/ 23 h 28"/>
              <a:gd name="T34" fmla="*/ 25 w 28"/>
              <a:gd name="T35" fmla="*/ 25 h 28"/>
              <a:gd name="T36" fmla="*/ 6 w 28"/>
              <a:gd name="T37" fmla="*/ 25 h 28"/>
              <a:gd name="T38" fmla="*/ 3 w 28"/>
              <a:gd name="T39" fmla="*/ 25 h 28"/>
              <a:gd name="T40" fmla="*/ 1 w 28"/>
              <a:gd name="T41" fmla="*/ 23 h 28"/>
              <a:gd name="T42" fmla="*/ 1 w 28"/>
              <a:gd name="T43" fmla="*/ 2 h 28"/>
              <a:gd name="T44" fmla="*/ 3 w 28"/>
              <a:gd name="T45" fmla="*/ 0 h 28"/>
              <a:gd name="T46" fmla="*/ 6 w 28"/>
              <a:gd name="T47" fmla="*/ 0 h 28"/>
              <a:gd name="T48" fmla="*/ 8 w 28"/>
              <a:gd name="T49" fmla="*/ 2 h 28"/>
              <a:gd name="T50" fmla="*/ 8 w 28"/>
              <a:gd name="T51" fmla="*/ 23 h 28"/>
              <a:gd name="T52" fmla="*/ 6 w 28"/>
              <a:gd name="T53" fmla="*/ 25 h 28"/>
              <a:gd name="T54" fmla="*/ 28 w 28"/>
              <a:gd name="T55" fmla="*/ 28 h 28"/>
              <a:gd name="T56" fmla="*/ 28 w 28"/>
              <a:gd name="T57" fmla="*/ 27 h 28"/>
              <a:gd name="T58" fmla="*/ 28 w 28"/>
              <a:gd name="T59" fmla="*/ 26 h 28"/>
              <a:gd name="T60" fmla="*/ 0 w 28"/>
              <a:gd name="T61" fmla="*/ 26 h 28"/>
              <a:gd name="T62" fmla="*/ 0 w 28"/>
              <a:gd name="T63" fmla="*/ 27 h 28"/>
              <a:gd name="T64" fmla="*/ 0 w 28"/>
              <a:gd name="T65" fmla="*/ 28 h 28"/>
              <a:gd name="T66" fmla="*/ 0 w 28"/>
              <a:gd name="T67" fmla="*/ 28 h 28"/>
              <a:gd name="T68" fmla="*/ 28 w 28"/>
              <a:gd name="T69" fmla="*/ 28 h 28"/>
              <a:gd name="T70" fmla="*/ 28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3" y="6"/>
                </a:moveTo>
                <a:cubicBezTo>
                  <a:pt x="13" y="6"/>
                  <a:pt x="14" y="6"/>
                  <a:pt x="15" y="6"/>
                </a:cubicBezTo>
                <a:cubicBezTo>
                  <a:pt x="16" y="6"/>
                  <a:pt x="17" y="7"/>
                  <a:pt x="17" y="9"/>
                </a:cubicBezTo>
                <a:cubicBezTo>
                  <a:pt x="17" y="23"/>
                  <a:pt x="17" y="23"/>
                  <a:pt x="17" y="23"/>
                </a:cubicBezTo>
                <a:cubicBezTo>
                  <a:pt x="17" y="24"/>
                  <a:pt x="16" y="25"/>
                  <a:pt x="15" y="25"/>
                </a:cubicBezTo>
                <a:cubicBezTo>
                  <a:pt x="13" y="25"/>
                  <a:pt x="13" y="25"/>
                  <a:pt x="13" y="25"/>
                </a:cubicBezTo>
                <a:cubicBezTo>
                  <a:pt x="11" y="25"/>
                  <a:pt x="10" y="24"/>
                  <a:pt x="10" y="23"/>
                </a:cubicBezTo>
                <a:cubicBezTo>
                  <a:pt x="10" y="9"/>
                  <a:pt x="10" y="9"/>
                  <a:pt x="10" y="9"/>
                </a:cubicBezTo>
                <a:cubicBezTo>
                  <a:pt x="10" y="7"/>
                  <a:pt x="11" y="6"/>
                  <a:pt x="13" y="6"/>
                </a:cubicBezTo>
                <a:close/>
                <a:moveTo>
                  <a:pt x="25" y="25"/>
                </a:moveTo>
                <a:cubicBezTo>
                  <a:pt x="22" y="25"/>
                  <a:pt x="22" y="25"/>
                  <a:pt x="22" y="25"/>
                </a:cubicBezTo>
                <a:cubicBezTo>
                  <a:pt x="21" y="25"/>
                  <a:pt x="20" y="24"/>
                  <a:pt x="20" y="23"/>
                </a:cubicBezTo>
                <a:cubicBezTo>
                  <a:pt x="20" y="16"/>
                  <a:pt x="20" y="16"/>
                  <a:pt x="20" y="16"/>
                </a:cubicBezTo>
                <a:cubicBezTo>
                  <a:pt x="20" y="15"/>
                  <a:pt x="21" y="14"/>
                  <a:pt x="22" y="14"/>
                </a:cubicBezTo>
                <a:cubicBezTo>
                  <a:pt x="23" y="14"/>
                  <a:pt x="24" y="14"/>
                  <a:pt x="25" y="14"/>
                </a:cubicBezTo>
                <a:cubicBezTo>
                  <a:pt x="26" y="14"/>
                  <a:pt x="27" y="15"/>
                  <a:pt x="27" y="16"/>
                </a:cubicBezTo>
                <a:cubicBezTo>
                  <a:pt x="27" y="23"/>
                  <a:pt x="27" y="23"/>
                  <a:pt x="27" y="23"/>
                </a:cubicBezTo>
                <a:cubicBezTo>
                  <a:pt x="27" y="24"/>
                  <a:pt x="26" y="25"/>
                  <a:pt x="25" y="25"/>
                </a:cubicBezTo>
                <a:close/>
                <a:moveTo>
                  <a:pt x="6" y="25"/>
                </a:moveTo>
                <a:cubicBezTo>
                  <a:pt x="3" y="25"/>
                  <a:pt x="3" y="25"/>
                  <a:pt x="3" y="25"/>
                </a:cubicBezTo>
                <a:cubicBezTo>
                  <a:pt x="2" y="25"/>
                  <a:pt x="1" y="24"/>
                  <a:pt x="1" y="23"/>
                </a:cubicBezTo>
                <a:cubicBezTo>
                  <a:pt x="1" y="2"/>
                  <a:pt x="1" y="2"/>
                  <a:pt x="1" y="2"/>
                </a:cubicBezTo>
                <a:cubicBezTo>
                  <a:pt x="1" y="1"/>
                  <a:pt x="2" y="0"/>
                  <a:pt x="3" y="0"/>
                </a:cubicBezTo>
                <a:cubicBezTo>
                  <a:pt x="4" y="0"/>
                  <a:pt x="5" y="0"/>
                  <a:pt x="6" y="0"/>
                </a:cubicBezTo>
                <a:cubicBezTo>
                  <a:pt x="7" y="0"/>
                  <a:pt x="8" y="1"/>
                  <a:pt x="8" y="2"/>
                </a:cubicBezTo>
                <a:cubicBezTo>
                  <a:pt x="8" y="23"/>
                  <a:pt x="8" y="23"/>
                  <a:pt x="8" y="23"/>
                </a:cubicBezTo>
                <a:cubicBezTo>
                  <a:pt x="8" y="24"/>
                  <a:pt x="7" y="25"/>
                  <a:pt x="6" y="25"/>
                </a:cubicBezTo>
                <a:close/>
                <a:moveTo>
                  <a:pt x="28" y="28"/>
                </a:moveTo>
                <a:cubicBezTo>
                  <a:pt x="28" y="27"/>
                  <a:pt x="28" y="27"/>
                  <a:pt x="28" y="27"/>
                </a:cubicBezTo>
                <a:cubicBezTo>
                  <a:pt x="28" y="26"/>
                  <a:pt x="28" y="26"/>
                  <a:pt x="28" y="26"/>
                </a:cubicBezTo>
                <a:cubicBezTo>
                  <a:pt x="0" y="26"/>
                  <a:pt x="0" y="26"/>
                  <a:pt x="0" y="26"/>
                </a:cubicBezTo>
                <a:cubicBezTo>
                  <a:pt x="0" y="26"/>
                  <a:pt x="0" y="26"/>
                  <a:pt x="0" y="27"/>
                </a:cubicBezTo>
                <a:cubicBezTo>
                  <a:pt x="0" y="28"/>
                  <a:pt x="0" y="28"/>
                  <a:pt x="0" y="28"/>
                </a:cubicBezTo>
                <a:cubicBezTo>
                  <a:pt x="0" y="28"/>
                  <a:pt x="0" y="28"/>
                  <a:pt x="0" y="28"/>
                </a:cubicBezTo>
                <a:cubicBezTo>
                  <a:pt x="28" y="28"/>
                  <a:pt x="28" y="28"/>
                  <a:pt x="28" y="28"/>
                </a:cubicBezTo>
                <a:cubicBezTo>
                  <a:pt x="28" y="28"/>
                  <a:pt x="28" y="28"/>
                  <a:pt x="28"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4" name="Freeform 250"/>
          <p:cNvSpPr>
            <a:spLocks noEditPoints="1"/>
          </p:cNvSpPr>
          <p:nvPr/>
        </p:nvSpPr>
        <p:spPr bwMode="auto">
          <a:xfrm>
            <a:off x="4386887" y="2524281"/>
            <a:ext cx="276897" cy="269658"/>
          </a:xfrm>
          <a:custGeom>
            <a:avLst/>
            <a:gdLst>
              <a:gd name="T0" fmla="*/ 9 w 29"/>
              <a:gd name="T1" fmla="*/ 23 h 28"/>
              <a:gd name="T2" fmla="*/ 9 w 29"/>
              <a:gd name="T3" fmla="*/ 16 h 28"/>
              <a:gd name="T4" fmla="*/ 6 w 29"/>
              <a:gd name="T5" fmla="*/ 14 h 28"/>
              <a:gd name="T6" fmla="*/ 4 w 29"/>
              <a:gd name="T7" fmla="*/ 14 h 28"/>
              <a:gd name="T8" fmla="*/ 2 w 29"/>
              <a:gd name="T9" fmla="*/ 16 h 28"/>
              <a:gd name="T10" fmla="*/ 2 w 29"/>
              <a:gd name="T11" fmla="*/ 23 h 28"/>
              <a:gd name="T12" fmla="*/ 4 w 29"/>
              <a:gd name="T13" fmla="*/ 25 h 28"/>
              <a:gd name="T14" fmla="*/ 6 w 29"/>
              <a:gd name="T15" fmla="*/ 25 h 28"/>
              <a:gd name="T16" fmla="*/ 9 w 29"/>
              <a:gd name="T17" fmla="*/ 23 h 28"/>
              <a:gd name="T18" fmla="*/ 25 w 29"/>
              <a:gd name="T19" fmla="*/ 25 h 28"/>
              <a:gd name="T20" fmla="*/ 23 w 29"/>
              <a:gd name="T21" fmla="*/ 25 h 28"/>
              <a:gd name="T22" fmla="*/ 21 w 29"/>
              <a:gd name="T23" fmla="*/ 23 h 28"/>
              <a:gd name="T24" fmla="*/ 21 w 29"/>
              <a:gd name="T25" fmla="*/ 9 h 28"/>
              <a:gd name="T26" fmla="*/ 23 w 29"/>
              <a:gd name="T27" fmla="*/ 7 h 28"/>
              <a:gd name="T28" fmla="*/ 25 w 29"/>
              <a:gd name="T29" fmla="*/ 7 h 28"/>
              <a:gd name="T30" fmla="*/ 27 w 29"/>
              <a:gd name="T31" fmla="*/ 9 h 28"/>
              <a:gd name="T32" fmla="*/ 27 w 29"/>
              <a:gd name="T33" fmla="*/ 23 h 28"/>
              <a:gd name="T34" fmla="*/ 25 w 29"/>
              <a:gd name="T35" fmla="*/ 25 h 28"/>
              <a:gd name="T36" fmla="*/ 16 w 29"/>
              <a:gd name="T37" fmla="*/ 25 h 28"/>
              <a:gd name="T38" fmla="*/ 13 w 29"/>
              <a:gd name="T39" fmla="*/ 25 h 28"/>
              <a:gd name="T40" fmla="*/ 11 w 29"/>
              <a:gd name="T41" fmla="*/ 23 h 28"/>
              <a:gd name="T42" fmla="*/ 11 w 29"/>
              <a:gd name="T43" fmla="*/ 2 h 28"/>
              <a:gd name="T44" fmla="*/ 13 w 29"/>
              <a:gd name="T45" fmla="*/ 0 h 28"/>
              <a:gd name="T46" fmla="*/ 16 w 29"/>
              <a:gd name="T47" fmla="*/ 0 h 28"/>
              <a:gd name="T48" fmla="*/ 18 w 29"/>
              <a:gd name="T49" fmla="*/ 2 h 28"/>
              <a:gd name="T50" fmla="*/ 18 w 29"/>
              <a:gd name="T51" fmla="*/ 23 h 28"/>
              <a:gd name="T52" fmla="*/ 16 w 29"/>
              <a:gd name="T53" fmla="*/ 25 h 28"/>
              <a:gd name="T54" fmla="*/ 0 w 29"/>
              <a:gd name="T55" fmla="*/ 28 h 28"/>
              <a:gd name="T56" fmla="*/ 0 w 29"/>
              <a:gd name="T57" fmla="*/ 27 h 28"/>
              <a:gd name="T58" fmla="*/ 1 w 29"/>
              <a:gd name="T59" fmla="*/ 26 h 28"/>
              <a:gd name="T60" fmla="*/ 28 w 29"/>
              <a:gd name="T61" fmla="*/ 26 h 28"/>
              <a:gd name="T62" fmla="*/ 29 w 29"/>
              <a:gd name="T63" fmla="*/ 27 h 28"/>
              <a:gd name="T64" fmla="*/ 29 w 29"/>
              <a:gd name="T65" fmla="*/ 28 h 28"/>
              <a:gd name="T66" fmla="*/ 28 w 29"/>
              <a:gd name="T67" fmla="*/ 28 h 28"/>
              <a:gd name="T68" fmla="*/ 1 w 29"/>
              <a:gd name="T69" fmla="*/ 28 h 28"/>
              <a:gd name="T70" fmla="*/ 0 w 29"/>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 h="28">
                <a:moveTo>
                  <a:pt x="9" y="23"/>
                </a:moveTo>
                <a:cubicBezTo>
                  <a:pt x="9" y="16"/>
                  <a:pt x="9" y="16"/>
                  <a:pt x="9" y="16"/>
                </a:cubicBezTo>
                <a:cubicBezTo>
                  <a:pt x="9" y="15"/>
                  <a:pt x="8" y="14"/>
                  <a:pt x="6" y="14"/>
                </a:cubicBezTo>
                <a:cubicBezTo>
                  <a:pt x="6" y="14"/>
                  <a:pt x="5" y="14"/>
                  <a:pt x="4" y="14"/>
                </a:cubicBezTo>
                <a:cubicBezTo>
                  <a:pt x="3" y="14"/>
                  <a:pt x="2" y="15"/>
                  <a:pt x="2" y="16"/>
                </a:cubicBezTo>
                <a:cubicBezTo>
                  <a:pt x="2" y="23"/>
                  <a:pt x="2" y="23"/>
                  <a:pt x="2" y="23"/>
                </a:cubicBezTo>
                <a:cubicBezTo>
                  <a:pt x="2" y="24"/>
                  <a:pt x="3" y="25"/>
                  <a:pt x="4" y="25"/>
                </a:cubicBezTo>
                <a:cubicBezTo>
                  <a:pt x="5" y="25"/>
                  <a:pt x="6" y="25"/>
                  <a:pt x="6" y="25"/>
                </a:cubicBezTo>
                <a:cubicBezTo>
                  <a:pt x="8" y="25"/>
                  <a:pt x="9" y="24"/>
                  <a:pt x="9" y="23"/>
                </a:cubicBezTo>
                <a:close/>
                <a:moveTo>
                  <a:pt x="25" y="25"/>
                </a:moveTo>
                <a:cubicBezTo>
                  <a:pt x="24" y="25"/>
                  <a:pt x="24" y="25"/>
                  <a:pt x="23" y="25"/>
                </a:cubicBezTo>
                <a:cubicBezTo>
                  <a:pt x="22" y="25"/>
                  <a:pt x="21" y="24"/>
                  <a:pt x="21" y="23"/>
                </a:cubicBezTo>
                <a:cubicBezTo>
                  <a:pt x="21" y="9"/>
                  <a:pt x="21" y="9"/>
                  <a:pt x="21" y="9"/>
                </a:cubicBezTo>
                <a:cubicBezTo>
                  <a:pt x="21" y="8"/>
                  <a:pt x="22" y="7"/>
                  <a:pt x="23" y="7"/>
                </a:cubicBezTo>
                <a:cubicBezTo>
                  <a:pt x="24" y="7"/>
                  <a:pt x="24" y="7"/>
                  <a:pt x="25" y="7"/>
                </a:cubicBezTo>
                <a:cubicBezTo>
                  <a:pt x="26" y="7"/>
                  <a:pt x="27" y="8"/>
                  <a:pt x="27" y="9"/>
                </a:cubicBezTo>
                <a:cubicBezTo>
                  <a:pt x="27" y="23"/>
                  <a:pt x="27" y="23"/>
                  <a:pt x="27" y="23"/>
                </a:cubicBezTo>
                <a:cubicBezTo>
                  <a:pt x="27" y="24"/>
                  <a:pt x="26" y="25"/>
                  <a:pt x="25" y="25"/>
                </a:cubicBezTo>
                <a:close/>
                <a:moveTo>
                  <a:pt x="16" y="25"/>
                </a:moveTo>
                <a:cubicBezTo>
                  <a:pt x="15" y="25"/>
                  <a:pt x="14" y="25"/>
                  <a:pt x="13" y="25"/>
                </a:cubicBezTo>
                <a:cubicBezTo>
                  <a:pt x="12" y="25"/>
                  <a:pt x="11" y="24"/>
                  <a:pt x="11" y="23"/>
                </a:cubicBezTo>
                <a:cubicBezTo>
                  <a:pt x="11" y="2"/>
                  <a:pt x="11" y="2"/>
                  <a:pt x="11" y="2"/>
                </a:cubicBezTo>
                <a:cubicBezTo>
                  <a:pt x="11" y="1"/>
                  <a:pt x="12" y="0"/>
                  <a:pt x="13" y="0"/>
                </a:cubicBezTo>
                <a:cubicBezTo>
                  <a:pt x="14" y="0"/>
                  <a:pt x="15" y="0"/>
                  <a:pt x="16" y="0"/>
                </a:cubicBezTo>
                <a:cubicBezTo>
                  <a:pt x="17" y="0"/>
                  <a:pt x="18" y="1"/>
                  <a:pt x="18" y="2"/>
                </a:cubicBezTo>
                <a:cubicBezTo>
                  <a:pt x="18" y="23"/>
                  <a:pt x="18" y="23"/>
                  <a:pt x="18" y="23"/>
                </a:cubicBezTo>
                <a:cubicBezTo>
                  <a:pt x="18" y="24"/>
                  <a:pt x="17" y="25"/>
                  <a:pt x="16" y="25"/>
                </a:cubicBezTo>
                <a:close/>
                <a:moveTo>
                  <a:pt x="0" y="28"/>
                </a:moveTo>
                <a:cubicBezTo>
                  <a:pt x="0" y="27"/>
                  <a:pt x="0" y="27"/>
                  <a:pt x="0" y="27"/>
                </a:cubicBezTo>
                <a:cubicBezTo>
                  <a:pt x="0" y="26"/>
                  <a:pt x="1" y="26"/>
                  <a:pt x="1" y="26"/>
                </a:cubicBezTo>
                <a:cubicBezTo>
                  <a:pt x="28" y="26"/>
                  <a:pt x="28" y="26"/>
                  <a:pt x="28" y="26"/>
                </a:cubicBezTo>
                <a:cubicBezTo>
                  <a:pt x="29" y="26"/>
                  <a:pt x="29" y="26"/>
                  <a:pt x="29" y="27"/>
                </a:cubicBezTo>
                <a:cubicBezTo>
                  <a:pt x="29" y="28"/>
                  <a:pt x="29" y="28"/>
                  <a:pt x="29" y="28"/>
                </a:cubicBezTo>
                <a:cubicBezTo>
                  <a:pt x="29" y="28"/>
                  <a:pt x="29" y="28"/>
                  <a:pt x="28" y="28"/>
                </a:cubicBezTo>
                <a:cubicBezTo>
                  <a:pt x="1" y="28"/>
                  <a:pt x="1" y="28"/>
                  <a:pt x="1" y="28"/>
                </a:cubicBezTo>
                <a:cubicBezTo>
                  <a:pt x="1"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5" name="Freeform 251"/>
          <p:cNvSpPr>
            <a:spLocks noEditPoints="1"/>
          </p:cNvSpPr>
          <p:nvPr/>
        </p:nvSpPr>
        <p:spPr bwMode="auto">
          <a:xfrm>
            <a:off x="1295784" y="2506183"/>
            <a:ext cx="258799" cy="296804"/>
          </a:xfrm>
          <a:custGeom>
            <a:avLst/>
            <a:gdLst>
              <a:gd name="T0" fmla="*/ 25 w 27"/>
              <a:gd name="T1" fmla="*/ 28 h 31"/>
              <a:gd name="T2" fmla="*/ 23 w 27"/>
              <a:gd name="T3" fmla="*/ 31 h 31"/>
              <a:gd name="T4" fmla="*/ 20 w 27"/>
              <a:gd name="T5" fmla="*/ 31 h 31"/>
              <a:gd name="T6" fmla="*/ 20 w 27"/>
              <a:gd name="T7" fmla="*/ 30 h 31"/>
              <a:gd name="T8" fmla="*/ 7 w 27"/>
              <a:gd name="T9" fmla="*/ 31 h 31"/>
              <a:gd name="T10" fmla="*/ 4 w 27"/>
              <a:gd name="T11" fmla="*/ 31 h 31"/>
              <a:gd name="T12" fmla="*/ 4 w 27"/>
              <a:gd name="T13" fmla="*/ 30 h 31"/>
              <a:gd name="T14" fmla="*/ 2 w 27"/>
              <a:gd name="T15" fmla="*/ 22 h 31"/>
              <a:gd name="T16" fmla="*/ 0 w 27"/>
              <a:gd name="T17" fmla="*/ 11 h 31"/>
              <a:gd name="T18" fmla="*/ 4 w 27"/>
              <a:gd name="T19" fmla="*/ 9 h 31"/>
              <a:gd name="T20" fmla="*/ 5 w 27"/>
              <a:gd name="T21" fmla="*/ 3 h 31"/>
              <a:gd name="T22" fmla="*/ 7 w 27"/>
              <a:gd name="T23" fmla="*/ 2 h 31"/>
              <a:gd name="T24" fmla="*/ 17 w 27"/>
              <a:gd name="T25" fmla="*/ 0 h 31"/>
              <a:gd name="T26" fmla="*/ 23 w 27"/>
              <a:gd name="T27" fmla="*/ 9 h 31"/>
              <a:gd name="T28" fmla="*/ 27 w 27"/>
              <a:gd name="T29" fmla="*/ 11 h 31"/>
              <a:gd name="T30" fmla="*/ 25 w 27"/>
              <a:gd name="T31" fmla="*/ 22 h 31"/>
              <a:gd name="T32" fmla="*/ 8 w 27"/>
              <a:gd name="T33" fmla="*/ 15 h 31"/>
              <a:gd name="T34" fmla="*/ 8 w 27"/>
              <a:gd name="T35" fmla="*/ 17 h 31"/>
              <a:gd name="T36" fmla="*/ 19 w 27"/>
              <a:gd name="T37" fmla="*/ 16 h 31"/>
              <a:gd name="T38" fmla="*/ 19 w 27"/>
              <a:gd name="T39" fmla="*/ 14 h 31"/>
              <a:gd name="T40" fmla="*/ 9 w 27"/>
              <a:gd name="T41" fmla="*/ 24 h 31"/>
              <a:gd name="T42" fmla="*/ 9 w 27"/>
              <a:gd name="T43" fmla="*/ 25 h 31"/>
              <a:gd name="T44" fmla="*/ 18 w 27"/>
              <a:gd name="T45" fmla="*/ 26 h 31"/>
              <a:gd name="T46" fmla="*/ 18 w 27"/>
              <a:gd name="T47" fmla="*/ 24 h 31"/>
              <a:gd name="T48" fmla="*/ 9 w 27"/>
              <a:gd name="T49" fmla="*/ 24 h 31"/>
              <a:gd name="T50" fmla="*/ 7 w 27"/>
              <a:gd name="T51" fmla="*/ 9 h 31"/>
              <a:gd name="T52" fmla="*/ 7 w 27"/>
              <a:gd name="T53" fmla="*/ 5 h 31"/>
              <a:gd name="T54" fmla="*/ 6 w 27"/>
              <a:gd name="T55" fmla="*/ 5 h 31"/>
              <a:gd name="T56" fmla="*/ 9 w 27"/>
              <a:gd name="T57" fmla="*/ 9 h 31"/>
              <a:gd name="T58" fmla="*/ 21 w 27"/>
              <a:gd name="T59" fmla="*/ 7 h 31"/>
              <a:gd name="T60" fmla="*/ 16 w 27"/>
              <a:gd name="T61" fmla="*/ 5 h 31"/>
              <a:gd name="T62" fmla="*/ 9 w 27"/>
              <a:gd name="T63" fmla="*/ 2 h 31"/>
              <a:gd name="T64" fmla="*/ 9 w 27"/>
              <a:gd name="T6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 h="31">
                <a:moveTo>
                  <a:pt x="25" y="22"/>
                </a:moveTo>
                <a:cubicBezTo>
                  <a:pt x="25" y="28"/>
                  <a:pt x="25" y="28"/>
                  <a:pt x="25" y="28"/>
                </a:cubicBezTo>
                <a:cubicBezTo>
                  <a:pt x="25" y="29"/>
                  <a:pt x="24" y="30"/>
                  <a:pt x="23" y="30"/>
                </a:cubicBezTo>
                <a:cubicBezTo>
                  <a:pt x="23" y="31"/>
                  <a:pt x="23" y="31"/>
                  <a:pt x="23" y="31"/>
                </a:cubicBezTo>
                <a:cubicBezTo>
                  <a:pt x="23" y="31"/>
                  <a:pt x="23" y="31"/>
                  <a:pt x="23" y="31"/>
                </a:cubicBezTo>
                <a:cubicBezTo>
                  <a:pt x="20" y="31"/>
                  <a:pt x="20" y="31"/>
                  <a:pt x="20" y="31"/>
                </a:cubicBezTo>
                <a:cubicBezTo>
                  <a:pt x="20" y="31"/>
                  <a:pt x="20" y="31"/>
                  <a:pt x="20" y="31"/>
                </a:cubicBezTo>
                <a:cubicBezTo>
                  <a:pt x="20" y="30"/>
                  <a:pt x="20" y="30"/>
                  <a:pt x="20" y="30"/>
                </a:cubicBezTo>
                <a:cubicBezTo>
                  <a:pt x="7" y="30"/>
                  <a:pt x="7" y="30"/>
                  <a:pt x="7" y="30"/>
                </a:cubicBezTo>
                <a:cubicBezTo>
                  <a:pt x="7" y="31"/>
                  <a:pt x="7" y="31"/>
                  <a:pt x="7" y="31"/>
                </a:cubicBezTo>
                <a:cubicBezTo>
                  <a:pt x="7" y="31"/>
                  <a:pt x="7" y="31"/>
                  <a:pt x="7" y="31"/>
                </a:cubicBezTo>
                <a:cubicBezTo>
                  <a:pt x="4" y="31"/>
                  <a:pt x="4" y="31"/>
                  <a:pt x="4" y="31"/>
                </a:cubicBezTo>
                <a:cubicBezTo>
                  <a:pt x="4" y="31"/>
                  <a:pt x="4" y="31"/>
                  <a:pt x="4" y="31"/>
                </a:cubicBezTo>
                <a:cubicBezTo>
                  <a:pt x="4" y="30"/>
                  <a:pt x="4" y="30"/>
                  <a:pt x="4" y="30"/>
                </a:cubicBezTo>
                <a:cubicBezTo>
                  <a:pt x="3" y="30"/>
                  <a:pt x="2" y="29"/>
                  <a:pt x="2" y="28"/>
                </a:cubicBezTo>
                <a:cubicBezTo>
                  <a:pt x="2" y="22"/>
                  <a:pt x="2" y="22"/>
                  <a:pt x="2" y="22"/>
                </a:cubicBezTo>
                <a:cubicBezTo>
                  <a:pt x="1" y="22"/>
                  <a:pt x="0" y="21"/>
                  <a:pt x="0" y="20"/>
                </a:cubicBezTo>
                <a:cubicBezTo>
                  <a:pt x="0" y="11"/>
                  <a:pt x="0" y="11"/>
                  <a:pt x="0" y="11"/>
                </a:cubicBezTo>
                <a:cubicBezTo>
                  <a:pt x="0" y="10"/>
                  <a:pt x="1" y="9"/>
                  <a:pt x="2" y="9"/>
                </a:cubicBezTo>
                <a:cubicBezTo>
                  <a:pt x="4" y="9"/>
                  <a:pt x="4" y="9"/>
                  <a:pt x="4" y="9"/>
                </a:cubicBezTo>
                <a:cubicBezTo>
                  <a:pt x="4" y="4"/>
                  <a:pt x="4" y="4"/>
                  <a:pt x="4" y="4"/>
                </a:cubicBezTo>
                <a:cubicBezTo>
                  <a:pt x="4" y="4"/>
                  <a:pt x="4" y="3"/>
                  <a:pt x="5" y="3"/>
                </a:cubicBezTo>
                <a:cubicBezTo>
                  <a:pt x="7" y="3"/>
                  <a:pt x="7" y="3"/>
                  <a:pt x="7" y="3"/>
                </a:cubicBezTo>
                <a:cubicBezTo>
                  <a:pt x="7" y="2"/>
                  <a:pt x="7" y="2"/>
                  <a:pt x="7" y="2"/>
                </a:cubicBezTo>
                <a:cubicBezTo>
                  <a:pt x="7" y="1"/>
                  <a:pt x="8" y="0"/>
                  <a:pt x="8" y="0"/>
                </a:cubicBezTo>
                <a:cubicBezTo>
                  <a:pt x="17" y="0"/>
                  <a:pt x="17" y="0"/>
                  <a:pt x="17" y="0"/>
                </a:cubicBezTo>
                <a:cubicBezTo>
                  <a:pt x="23" y="6"/>
                  <a:pt x="23" y="6"/>
                  <a:pt x="23" y="6"/>
                </a:cubicBezTo>
                <a:cubicBezTo>
                  <a:pt x="23" y="9"/>
                  <a:pt x="23" y="9"/>
                  <a:pt x="23" y="9"/>
                </a:cubicBezTo>
                <a:cubicBezTo>
                  <a:pt x="25" y="9"/>
                  <a:pt x="25" y="9"/>
                  <a:pt x="25" y="9"/>
                </a:cubicBezTo>
                <a:cubicBezTo>
                  <a:pt x="26" y="9"/>
                  <a:pt x="27" y="10"/>
                  <a:pt x="27" y="11"/>
                </a:cubicBezTo>
                <a:cubicBezTo>
                  <a:pt x="27" y="20"/>
                  <a:pt x="27" y="20"/>
                  <a:pt x="27" y="20"/>
                </a:cubicBezTo>
                <a:cubicBezTo>
                  <a:pt x="27" y="21"/>
                  <a:pt x="26" y="22"/>
                  <a:pt x="25" y="22"/>
                </a:cubicBezTo>
                <a:close/>
                <a:moveTo>
                  <a:pt x="8" y="14"/>
                </a:moveTo>
                <a:cubicBezTo>
                  <a:pt x="8" y="14"/>
                  <a:pt x="8" y="14"/>
                  <a:pt x="8" y="15"/>
                </a:cubicBezTo>
                <a:cubicBezTo>
                  <a:pt x="8" y="16"/>
                  <a:pt x="8" y="16"/>
                  <a:pt x="8" y="16"/>
                </a:cubicBezTo>
                <a:cubicBezTo>
                  <a:pt x="8" y="16"/>
                  <a:pt x="8" y="17"/>
                  <a:pt x="8" y="17"/>
                </a:cubicBezTo>
                <a:cubicBezTo>
                  <a:pt x="19" y="17"/>
                  <a:pt x="19" y="17"/>
                  <a:pt x="19" y="17"/>
                </a:cubicBezTo>
                <a:cubicBezTo>
                  <a:pt x="19" y="17"/>
                  <a:pt x="19" y="16"/>
                  <a:pt x="19" y="16"/>
                </a:cubicBezTo>
                <a:cubicBezTo>
                  <a:pt x="19" y="15"/>
                  <a:pt x="19" y="15"/>
                  <a:pt x="19" y="15"/>
                </a:cubicBezTo>
                <a:cubicBezTo>
                  <a:pt x="19" y="14"/>
                  <a:pt x="19" y="14"/>
                  <a:pt x="19" y="14"/>
                </a:cubicBezTo>
                <a:cubicBezTo>
                  <a:pt x="8" y="14"/>
                  <a:pt x="8" y="14"/>
                  <a:pt x="8" y="14"/>
                </a:cubicBezTo>
                <a:close/>
                <a:moveTo>
                  <a:pt x="9" y="24"/>
                </a:moveTo>
                <a:cubicBezTo>
                  <a:pt x="9" y="24"/>
                  <a:pt x="9" y="24"/>
                  <a:pt x="9" y="24"/>
                </a:cubicBezTo>
                <a:cubicBezTo>
                  <a:pt x="9" y="25"/>
                  <a:pt x="9" y="25"/>
                  <a:pt x="9" y="25"/>
                </a:cubicBezTo>
                <a:cubicBezTo>
                  <a:pt x="9" y="26"/>
                  <a:pt x="9" y="26"/>
                  <a:pt x="9" y="26"/>
                </a:cubicBezTo>
                <a:cubicBezTo>
                  <a:pt x="18" y="26"/>
                  <a:pt x="18" y="26"/>
                  <a:pt x="18" y="26"/>
                </a:cubicBezTo>
                <a:cubicBezTo>
                  <a:pt x="18" y="26"/>
                  <a:pt x="18" y="26"/>
                  <a:pt x="18" y="25"/>
                </a:cubicBezTo>
                <a:cubicBezTo>
                  <a:pt x="18" y="24"/>
                  <a:pt x="18" y="24"/>
                  <a:pt x="18" y="24"/>
                </a:cubicBezTo>
                <a:cubicBezTo>
                  <a:pt x="18" y="24"/>
                  <a:pt x="18" y="24"/>
                  <a:pt x="18" y="24"/>
                </a:cubicBezTo>
                <a:cubicBezTo>
                  <a:pt x="9" y="24"/>
                  <a:pt x="9" y="24"/>
                  <a:pt x="9" y="24"/>
                </a:cubicBezTo>
                <a:close/>
                <a:moveTo>
                  <a:pt x="6" y="9"/>
                </a:moveTo>
                <a:cubicBezTo>
                  <a:pt x="7" y="9"/>
                  <a:pt x="7" y="9"/>
                  <a:pt x="7" y="9"/>
                </a:cubicBezTo>
                <a:cubicBezTo>
                  <a:pt x="7" y="5"/>
                  <a:pt x="7" y="5"/>
                  <a:pt x="7" y="5"/>
                </a:cubicBezTo>
                <a:cubicBezTo>
                  <a:pt x="7" y="5"/>
                  <a:pt x="7" y="5"/>
                  <a:pt x="7" y="5"/>
                </a:cubicBezTo>
                <a:cubicBezTo>
                  <a:pt x="6" y="5"/>
                  <a:pt x="6" y="5"/>
                  <a:pt x="6" y="5"/>
                </a:cubicBezTo>
                <a:cubicBezTo>
                  <a:pt x="6" y="5"/>
                  <a:pt x="6" y="5"/>
                  <a:pt x="6" y="5"/>
                </a:cubicBezTo>
                <a:cubicBezTo>
                  <a:pt x="6" y="9"/>
                  <a:pt x="6" y="9"/>
                  <a:pt x="6" y="9"/>
                </a:cubicBezTo>
                <a:close/>
                <a:moveTo>
                  <a:pt x="9" y="9"/>
                </a:moveTo>
                <a:cubicBezTo>
                  <a:pt x="21" y="9"/>
                  <a:pt x="21" y="9"/>
                  <a:pt x="21" y="9"/>
                </a:cubicBezTo>
                <a:cubicBezTo>
                  <a:pt x="21" y="7"/>
                  <a:pt x="21" y="7"/>
                  <a:pt x="21" y="7"/>
                </a:cubicBezTo>
                <a:cubicBezTo>
                  <a:pt x="18" y="7"/>
                  <a:pt x="18" y="7"/>
                  <a:pt x="18" y="7"/>
                </a:cubicBezTo>
                <a:cubicBezTo>
                  <a:pt x="17" y="7"/>
                  <a:pt x="16" y="6"/>
                  <a:pt x="16" y="5"/>
                </a:cubicBezTo>
                <a:cubicBezTo>
                  <a:pt x="16" y="2"/>
                  <a:pt x="16" y="2"/>
                  <a:pt x="16" y="2"/>
                </a:cubicBezTo>
                <a:cubicBezTo>
                  <a:pt x="9" y="2"/>
                  <a:pt x="9" y="2"/>
                  <a:pt x="9" y="2"/>
                </a:cubicBezTo>
                <a:cubicBezTo>
                  <a:pt x="9" y="2"/>
                  <a:pt x="9" y="2"/>
                  <a:pt x="9" y="2"/>
                </a:cubicBezTo>
                <a:cubicBezTo>
                  <a:pt x="9" y="2"/>
                  <a:pt x="9" y="2"/>
                  <a:pt x="9" y="3"/>
                </a:cubicBezTo>
                <a:lnTo>
                  <a:pt x="9"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6" name="Freeform 252"/>
          <p:cNvSpPr>
            <a:spLocks noEditPoints="1"/>
          </p:cNvSpPr>
          <p:nvPr/>
        </p:nvSpPr>
        <p:spPr bwMode="auto">
          <a:xfrm>
            <a:off x="1844147" y="3157703"/>
            <a:ext cx="401771" cy="269658"/>
          </a:xfrm>
          <a:custGeom>
            <a:avLst/>
            <a:gdLst>
              <a:gd name="T0" fmla="*/ 37 w 42"/>
              <a:gd name="T1" fmla="*/ 25 h 28"/>
              <a:gd name="T2" fmla="*/ 37 w 42"/>
              <a:gd name="T3" fmla="*/ 7 h 28"/>
              <a:gd name="T4" fmla="*/ 37 w 42"/>
              <a:gd name="T5" fmla="*/ 9 h 28"/>
              <a:gd name="T6" fmla="*/ 24 w 42"/>
              <a:gd name="T7" fmla="*/ 8 h 28"/>
              <a:gd name="T8" fmla="*/ 18 w 42"/>
              <a:gd name="T9" fmla="*/ 7 h 28"/>
              <a:gd name="T10" fmla="*/ 18 w 42"/>
              <a:gd name="T11" fmla="*/ 9 h 28"/>
              <a:gd name="T12" fmla="*/ 5 w 42"/>
              <a:gd name="T13" fmla="*/ 8 h 28"/>
              <a:gd name="T14" fmla="*/ 37 w 42"/>
              <a:gd name="T15" fmla="*/ 19 h 28"/>
              <a:gd name="T16" fmla="*/ 37 w 42"/>
              <a:gd name="T17" fmla="*/ 20 h 28"/>
              <a:gd name="T18" fmla="*/ 24 w 42"/>
              <a:gd name="T19" fmla="*/ 19 h 28"/>
              <a:gd name="T20" fmla="*/ 37 w 42"/>
              <a:gd name="T21" fmla="*/ 15 h 28"/>
              <a:gd name="T22" fmla="*/ 37 w 42"/>
              <a:gd name="T23" fmla="*/ 16 h 28"/>
              <a:gd name="T24" fmla="*/ 24 w 42"/>
              <a:gd name="T25" fmla="*/ 15 h 28"/>
              <a:gd name="T26" fmla="*/ 37 w 42"/>
              <a:gd name="T27" fmla="*/ 11 h 28"/>
              <a:gd name="T28" fmla="*/ 37 w 42"/>
              <a:gd name="T29" fmla="*/ 12 h 28"/>
              <a:gd name="T30" fmla="*/ 24 w 42"/>
              <a:gd name="T31" fmla="*/ 12 h 28"/>
              <a:gd name="T32" fmla="*/ 18 w 42"/>
              <a:gd name="T33" fmla="*/ 19 h 28"/>
              <a:gd name="T34" fmla="*/ 18 w 42"/>
              <a:gd name="T35" fmla="*/ 20 h 28"/>
              <a:gd name="T36" fmla="*/ 5 w 42"/>
              <a:gd name="T37" fmla="*/ 19 h 28"/>
              <a:gd name="T38" fmla="*/ 18 w 42"/>
              <a:gd name="T39" fmla="*/ 15 h 28"/>
              <a:gd name="T40" fmla="*/ 18 w 42"/>
              <a:gd name="T41" fmla="*/ 16 h 28"/>
              <a:gd name="T42" fmla="*/ 5 w 42"/>
              <a:gd name="T43" fmla="*/ 15 h 28"/>
              <a:gd name="T44" fmla="*/ 18 w 42"/>
              <a:gd name="T45" fmla="*/ 11 h 28"/>
              <a:gd name="T46" fmla="*/ 18 w 42"/>
              <a:gd name="T47" fmla="*/ 12 h 28"/>
              <a:gd name="T48" fmla="*/ 5 w 42"/>
              <a:gd name="T49" fmla="*/ 12 h 28"/>
              <a:gd name="T50" fmla="*/ 22 w 42"/>
              <a:gd name="T51" fmla="*/ 26 h 28"/>
              <a:gd name="T52" fmla="*/ 20 w 42"/>
              <a:gd name="T53" fmla="*/ 26 h 28"/>
              <a:gd name="T54" fmla="*/ 20 w 42"/>
              <a:gd name="T55" fmla="*/ 1 h 28"/>
              <a:gd name="T56" fmla="*/ 22 w 42"/>
              <a:gd name="T57" fmla="*/ 1 h 28"/>
              <a:gd name="T58" fmla="*/ 37 w 42"/>
              <a:gd name="T59" fmla="*/ 23 h 28"/>
              <a:gd name="T60" fmla="*/ 0 w 42"/>
              <a:gd name="T61" fmla="*/ 27 h 28"/>
              <a:gd name="T62" fmla="*/ 41 w 42"/>
              <a:gd name="T63" fmla="*/ 0 h 28"/>
              <a:gd name="T64" fmla="*/ 41 w 42"/>
              <a:gd name="T65" fmla="*/ 28 h 28"/>
              <a:gd name="T66" fmla="*/ 23 w 42"/>
              <a:gd name="T67" fmla="*/ 24 h 28"/>
              <a:gd name="T68" fmla="*/ 19 w 42"/>
              <a:gd name="T69" fmla="*/ 24 h 28"/>
              <a:gd name="T70" fmla="*/ 23 w 42"/>
              <a:gd name="T71" fmla="*/ 25 h 28"/>
              <a:gd name="T72" fmla="*/ 20 w 42"/>
              <a:gd name="T73" fmla="*/ 5 h 28"/>
              <a:gd name="T74" fmla="*/ 22 w 42"/>
              <a:gd name="T75" fmla="*/ 5 h 28"/>
              <a:gd name="T76" fmla="*/ 40 w 42"/>
              <a:gd name="T77" fmla="*/ 1 h 28"/>
              <a:gd name="T78" fmla="*/ 38 w 42"/>
              <a:gd name="T79" fmla="*/ 26 h 28"/>
              <a:gd name="T80" fmla="*/ 1 w 42"/>
              <a:gd name="T81" fmla="*/ 1 h 28"/>
              <a:gd name="T82" fmla="*/ 1 w 42"/>
              <a:gd name="T83" fmla="*/ 26 h 28"/>
              <a:gd name="T84" fmla="*/ 23 w 42"/>
              <a:gd name="T85" fmla="*/ 3 h 28"/>
              <a:gd name="T86" fmla="*/ 19 w 42"/>
              <a:gd name="T87" fmla="*/ 4 h 28"/>
              <a:gd name="T88" fmla="*/ 23 w 42"/>
              <a:gd name="T8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28">
                <a:moveTo>
                  <a:pt x="38" y="25"/>
                </a:moveTo>
                <a:cubicBezTo>
                  <a:pt x="37" y="25"/>
                  <a:pt x="37" y="25"/>
                  <a:pt x="37" y="25"/>
                </a:cubicBezTo>
                <a:cubicBezTo>
                  <a:pt x="37" y="25"/>
                  <a:pt x="37" y="25"/>
                  <a:pt x="37" y="25"/>
                </a:cubicBezTo>
                <a:cubicBezTo>
                  <a:pt x="38" y="25"/>
                  <a:pt x="38" y="25"/>
                  <a:pt x="38" y="25"/>
                </a:cubicBezTo>
                <a:close/>
                <a:moveTo>
                  <a:pt x="24" y="7"/>
                </a:moveTo>
                <a:cubicBezTo>
                  <a:pt x="37" y="7"/>
                  <a:pt x="37" y="7"/>
                  <a:pt x="37" y="7"/>
                </a:cubicBezTo>
                <a:cubicBezTo>
                  <a:pt x="37" y="7"/>
                  <a:pt x="37" y="8"/>
                  <a:pt x="37" y="8"/>
                </a:cubicBezTo>
                <a:cubicBezTo>
                  <a:pt x="37" y="8"/>
                  <a:pt x="37" y="8"/>
                  <a:pt x="37" y="8"/>
                </a:cubicBezTo>
                <a:cubicBezTo>
                  <a:pt x="37" y="8"/>
                  <a:pt x="37" y="9"/>
                  <a:pt x="37" y="9"/>
                </a:cubicBezTo>
                <a:cubicBezTo>
                  <a:pt x="24" y="9"/>
                  <a:pt x="24" y="9"/>
                  <a:pt x="24" y="9"/>
                </a:cubicBezTo>
                <a:cubicBezTo>
                  <a:pt x="24" y="9"/>
                  <a:pt x="24" y="8"/>
                  <a:pt x="24" y="8"/>
                </a:cubicBezTo>
                <a:cubicBezTo>
                  <a:pt x="24" y="8"/>
                  <a:pt x="24" y="8"/>
                  <a:pt x="24" y="8"/>
                </a:cubicBezTo>
                <a:cubicBezTo>
                  <a:pt x="24" y="8"/>
                  <a:pt x="24" y="7"/>
                  <a:pt x="24" y="7"/>
                </a:cubicBezTo>
                <a:close/>
                <a:moveTo>
                  <a:pt x="5" y="7"/>
                </a:moveTo>
                <a:cubicBezTo>
                  <a:pt x="18" y="7"/>
                  <a:pt x="18" y="7"/>
                  <a:pt x="18" y="7"/>
                </a:cubicBezTo>
                <a:cubicBezTo>
                  <a:pt x="18" y="7"/>
                  <a:pt x="18" y="8"/>
                  <a:pt x="18" y="8"/>
                </a:cubicBezTo>
                <a:cubicBezTo>
                  <a:pt x="18" y="8"/>
                  <a:pt x="18" y="8"/>
                  <a:pt x="18" y="8"/>
                </a:cubicBezTo>
                <a:cubicBezTo>
                  <a:pt x="18" y="8"/>
                  <a:pt x="18" y="9"/>
                  <a:pt x="18" y="9"/>
                </a:cubicBezTo>
                <a:cubicBezTo>
                  <a:pt x="5" y="9"/>
                  <a:pt x="5" y="9"/>
                  <a:pt x="5" y="9"/>
                </a:cubicBezTo>
                <a:cubicBezTo>
                  <a:pt x="5" y="9"/>
                  <a:pt x="5" y="8"/>
                  <a:pt x="5" y="8"/>
                </a:cubicBezTo>
                <a:cubicBezTo>
                  <a:pt x="5" y="8"/>
                  <a:pt x="5" y="8"/>
                  <a:pt x="5" y="8"/>
                </a:cubicBezTo>
                <a:cubicBezTo>
                  <a:pt x="5" y="8"/>
                  <a:pt x="5" y="7"/>
                  <a:pt x="5" y="7"/>
                </a:cubicBezTo>
                <a:close/>
                <a:moveTo>
                  <a:pt x="24" y="19"/>
                </a:moveTo>
                <a:cubicBezTo>
                  <a:pt x="37" y="19"/>
                  <a:pt x="37" y="19"/>
                  <a:pt x="37" y="19"/>
                </a:cubicBezTo>
                <a:cubicBezTo>
                  <a:pt x="37" y="19"/>
                  <a:pt x="37" y="19"/>
                  <a:pt x="37" y="19"/>
                </a:cubicBezTo>
                <a:cubicBezTo>
                  <a:pt x="37" y="19"/>
                  <a:pt x="37" y="19"/>
                  <a:pt x="37" y="19"/>
                </a:cubicBezTo>
                <a:cubicBezTo>
                  <a:pt x="37" y="20"/>
                  <a:pt x="37" y="20"/>
                  <a:pt x="37" y="20"/>
                </a:cubicBezTo>
                <a:cubicBezTo>
                  <a:pt x="24" y="20"/>
                  <a:pt x="24" y="20"/>
                  <a:pt x="24" y="20"/>
                </a:cubicBezTo>
                <a:cubicBezTo>
                  <a:pt x="24" y="20"/>
                  <a:pt x="24" y="20"/>
                  <a:pt x="24" y="19"/>
                </a:cubicBezTo>
                <a:cubicBezTo>
                  <a:pt x="24" y="19"/>
                  <a:pt x="24" y="19"/>
                  <a:pt x="24" y="19"/>
                </a:cubicBezTo>
                <a:cubicBezTo>
                  <a:pt x="24" y="19"/>
                  <a:pt x="24" y="19"/>
                  <a:pt x="24" y="19"/>
                </a:cubicBezTo>
                <a:close/>
                <a:moveTo>
                  <a:pt x="24" y="15"/>
                </a:moveTo>
                <a:cubicBezTo>
                  <a:pt x="37" y="15"/>
                  <a:pt x="37" y="15"/>
                  <a:pt x="37" y="15"/>
                </a:cubicBezTo>
                <a:cubicBezTo>
                  <a:pt x="37" y="15"/>
                  <a:pt x="37" y="15"/>
                  <a:pt x="37" y="15"/>
                </a:cubicBezTo>
                <a:cubicBezTo>
                  <a:pt x="37" y="15"/>
                  <a:pt x="37" y="15"/>
                  <a:pt x="37" y="15"/>
                </a:cubicBezTo>
                <a:cubicBezTo>
                  <a:pt x="37" y="16"/>
                  <a:pt x="37" y="16"/>
                  <a:pt x="37" y="16"/>
                </a:cubicBezTo>
                <a:cubicBezTo>
                  <a:pt x="24" y="16"/>
                  <a:pt x="24" y="16"/>
                  <a:pt x="24" y="16"/>
                </a:cubicBezTo>
                <a:cubicBezTo>
                  <a:pt x="24" y="16"/>
                  <a:pt x="24" y="16"/>
                  <a:pt x="24" y="15"/>
                </a:cubicBezTo>
                <a:cubicBezTo>
                  <a:pt x="24" y="15"/>
                  <a:pt x="24" y="15"/>
                  <a:pt x="24" y="15"/>
                </a:cubicBezTo>
                <a:cubicBezTo>
                  <a:pt x="24" y="15"/>
                  <a:pt x="24" y="15"/>
                  <a:pt x="24" y="15"/>
                </a:cubicBezTo>
                <a:close/>
                <a:moveTo>
                  <a:pt x="24" y="11"/>
                </a:moveTo>
                <a:cubicBezTo>
                  <a:pt x="37" y="11"/>
                  <a:pt x="37" y="11"/>
                  <a:pt x="37" y="11"/>
                </a:cubicBezTo>
                <a:cubicBezTo>
                  <a:pt x="37" y="11"/>
                  <a:pt x="37" y="11"/>
                  <a:pt x="37" y="12"/>
                </a:cubicBezTo>
                <a:cubicBezTo>
                  <a:pt x="37" y="12"/>
                  <a:pt x="37" y="12"/>
                  <a:pt x="37" y="12"/>
                </a:cubicBezTo>
                <a:cubicBezTo>
                  <a:pt x="37" y="12"/>
                  <a:pt x="37" y="12"/>
                  <a:pt x="37" y="12"/>
                </a:cubicBezTo>
                <a:cubicBezTo>
                  <a:pt x="24" y="12"/>
                  <a:pt x="24" y="12"/>
                  <a:pt x="24" y="12"/>
                </a:cubicBezTo>
                <a:cubicBezTo>
                  <a:pt x="24" y="12"/>
                  <a:pt x="24" y="12"/>
                  <a:pt x="24" y="12"/>
                </a:cubicBezTo>
                <a:cubicBezTo>
                  <a:pt x="24" y="12"/>
                  <a:pt x="24" y="12"/>
                  <a:pt x="24" y="12"/>
                </a:cubicBezTo>
                <a:cubicBezTo>
                  <a:pt x="24" y="11"/>
                  <a:pt x="24" y="11"/>
                  <a:pt x="24" y="11"/>
                </a:cubicBezTo>
                <a:close/>
                <a:moveTo>
                  <a:pt x="5" y="19"/>
                </a:moveTo>
                <a:cubicBezTo>
                  <a:pt x="18" y="19"/>
                  <a:pt x="18" y="19"/>
                  <a:pt x="18" y="19"/>
                </a:cubicBezTo>
                <a:cubicBezTo>
                  <a:pt x="18" y="19"/>
                  <a:pt x="18" y="19"/>
                  <a:pt x="18" y="19"/>
                </a:cubicBezTo>
                <a:cubicBezTo>
                  <a:pt x="18" y="19"/>
                  <a:pt x="18" y="19"/>
                  <a:pt x="18" y="19"/>
                </a:cubicBezTo>
                <a:cubicBezTo>
                  <a:pt x="18" y="20"/>
                  <a:pt x="18" y="20"/>
                  <a:pt x="18" y="20"/>
                </a:cubicBezTo>
                <a:cubicBezTo>
                  <a:pt x="5" y="20"/>
                  <a:pt x="5" y="20"/>
                  <a:pt x="5" y="20"/>
                </a:cubicBezTo>
                <a:cubicBezTo>
                  <a:pt x="5" y="20"/>
                  <a:pt x="5" y="20"/>
                  <a:pt x="5" y="19"/>
                </a:cubicBezTo>
                <a:cubicBezTo>
                  <a:pt x="5" y="19"/>
                  <a:pt x="5" y="19"/>
                  <a:pt x="5" y="19"/>
                </a:cubicBezTo>
                <a:cubicBezTo>
                  <a:pt x="5" y="19"/>
                  <a:pt x="5" y="19"/>
                  <a:pt x="5" y="19"/>
                </a:cubicBezTo>
                <a:close/>
                <a:moveTo>
                  <a:pt x="5" y="15"/>
                </a:moveTo>
                <a:cubicBezTo>
                  <a:pt x="18" y="15"/>
                  <a:pt x="18" y="15"/>
                  <a:pt x="18" y="15"/>
                </a:cubicBezTo>
                <a:cubicBezTo>
                  <a:pt x="18" y="15"/>
                  <a:pt x="18" y="15"/>
                  <a:pt x="18" y="15"/>
                </a:cubicBezTo>
                <a:cubicBezTo>
                  <a:pt x="18" y="15"/>
                  <a:pt x="18" y="15"/>
                  <a:pt x="18" y="15"/>
                </a:cubicBezTo>
                <a:cubicBezTo>
                  <a:pt x="18" y="16"/>
                  <a:pt x="18" y="16"/>
                  <a:pt x="18" y="16"/>
                </a:cubicBezTo>
                <a:cubicBezTo>
                  <a:pt x="5" y="16"/>
                  <a:pt x="5" y="16"/>
                  <a:pt x="5" y="16"/>
                </a:cubicBezTo>
                <a:cubicBezTo>
                  <a:pt x="5" y="16"/>
                  <a:pt x="5" y="16"/>
                  <a:pt x="5" y="15"/>
                </a:cubicBezTo>
                <a:cubicBezTo>
                  <a:pt x="5" y="15"/>
                  <a:pt x="5" y="15"/>
                  <a:pt x="5" y="15"/>
                </a:cubicBezTo>
                <a:cubicBezTo>
                  <a:pt x="5" y="15"/>
                  <a:pt x="5" y="15"/>
                  <a:pt x="5" y="15"/>
                </a:cubicBezTo>
                <a:close/>
                <a:moveTo>
                  <a:pt x="5" y="11"/>
                </a:moveTo>
                <a:cubicBezTo>
                  <a:pt x="18" y="11"/>
                  <a:pt x="18" y="11"/>
                  <a:pt x="18" y="11"/>
                </a:cubicBezTo>
                <a:cubicBezTo>
                  <a:pt x="18" y="11"/>
                  <a:pt x="18" y="11"/>
                  <a:pt x="18" y="12"/>
                </a:cubicBezTo>
                <a:cubicBezTo>
                  <a:pt x="18" y="12"/>
                  <a:pt x="18" y="12"/>
                  <a:pt x="18" y="12"/>
                </a:cubicBezTo>
                <a:cubicBezTo>
                  <a:pt x="18" y="12"/>
                  <a:pt x="18" y="12"/>
                  <a:pt x="18" y="12"/>
                </a:cubicBezTo>
                <a:cubicBezTo>
                  <a:pt x="5" y="12"/>
                  <a:pt x="5" y="12"/>
                  <a:pt x="5" y="12"/>
                </a:cubicBezTo>
                <a:cubicBezTo>
                  <a:pt x="5" y="12"/>
                  <a:pt x="5" y="12"/>
                  <a:pt x="5" y="12"/>
                </a:cubicBezTo>
                <a:cubicBezTo>
                  <a:pt x="5" y="12"/>
                  <a:pt x="5" y="12"/>
                  <a:pt x="5" y="12"/>
                </a:cubicBezTo>
                <a:cubicBezTo>
                  <a:pt x="5" y="11"/>
                  <a:pt x="5" y="11"/>
                  <a:pt x="5" y="11"/>
                </a:cubicBezTo>
                <a:close/>
                <a:moveTo>
                  <a:pt x="36" y="26"/>
                </a:moveTo>
                <a:cubicBezTo>
                  <a:pt x="22" y="26"/>
                  <a:pt x="22" y="26"/>
                  <a:pt x="22" y="26"/>
                </a:cubicBezTo>
                <a:cubicBezTo>
                  <a:pt x="22" y="25"/>
                  <a:pt x="22" y="25"/>
                  <a:pt x="22" y="25"/>
                </a:cubicBezTo>
                <a:cubicBezTo>
                  <a:pt x="21" y="25"/>
                  <a:pt x="21" y="25"/>
                  <a:pt x="20" y="25"/>
                </a:cubicBezTo>
                <a:cubicBezTo>
                  <a:pt x="20" y="26"/>
                  <a:pt x="20" y="26"/>
                  <a:pt x="20" y="26"/>
                </a:cubicBezTo>
                <a:cubicBezTo>
                  <a:pt x="3" y="26"/>
                  <a:pt x="3" y="26"/>
                  <a:pt x="3" y="26"/>
                </a:cubicBezTo>
                <a:cubicBezTo>
                  <a:pt x="3" y="1"/>
                  <a:pt x="3" y="1"/>
                  <a:pt x="3" y="1"/>
                </a:cubicBezTo>
                <a:cubicBezTo>
                  <a:pt x="20" y="1"/>
                  <a:pt x="20" y="1"/>
                  <a:pt x="20" y="1"/>
                </a:cubicBezTo>
                <a:cubicBezTo>
                  <a:pt x="20" y="2"/>
                  <a:pt x="20" y="2"/>
                  <a:pt x="20" y="2"/>
                </a:cubicBezTo>
                <a:cubicBezTo>
                  <a:pt x="21" y="2"/>
                  <a:pt x="21" y="2"/>
                  <a:pt x="22" y="2"/>
                </a:cubicBezTo>
                <a:cubicBezTo>
                  <a:pt x="22" y="1"/>
                  <a:pt x="22" y="1"/>
                  <a:pt x="22" y="1"/>
                </a:cubicBezTo>
                <a:cubicBezTo>
                  <a:pt x="39" y="1"/>
                  <a:pt x="39" y="1"/>
                  <a:pt x="39" y="1"/>
                </a:cubicBezTo>
                <a:cubicBezTo>
                  <a:pt x="39" y="23"/>
                  <a:pt x="39" y="23"/>
                  <a:pt x="39" y="23"/>
                </a:cubicBezTo>
                <a:cubicBezTo>
                  <a:pt x="37" y="23"/>
                  <a:pt x="37" y="23"/>
                  <a:pt x="37" y="23"/>
                </a:cubicBezTo>
                <a:cubicBezTo>
                  <a:pt x="36" y="23"/>
                  <a:pt x="36" y="24"/>
                  <a:pt x="36" y="24"/>
                </a:cubicBezTo>
                <a:cubicBezTo>
                  <a:pt x="36" y="26"/>
                  <a:pt x="36" y="26"/>
                  <a:pt x="36" y="26"/>
                </a:cubicBezTo>
                <a:close/>
                <a:moveTo>
                  <a:pt x="0" y="27"/>
                </a:moveTo>
                <a:cubicBezTo>
                  <a:pt x="0" y="1"/>
                  <a:pt x="0" y="1"/>
                  <a:pt x="0" y="1"/>
                </a:cubicBezTo>
                <a:cubicBezTo>
                  <a:pt x="0" y="1"/>
                  <a:pt x="0" y="0"/>
                  <a:pt x="1" y="0"/>
                </a:cubicBezTo>
                <a:cubicBezTo>
                  <a:pt x="41" y="0"/>
                  <a:pt x="41" y="0"/>
                  <a:pt x="41" y="0"/>
                </a:cubicBezTo>
                <a:cubicBezTo>
                  <a:pt x="42" y="0"/>
                  <a:pt x="42" y="1"/>
                  <a:pt x="42" y="1"/>
                </a:cubicBezTo>
                <a:cubicBezTo>
                  <a:pt x="42" y="27"/>
                  <a:pt x="42" y="27"/>
                  <a:pt x="42" y="27"/>
                </a:cubicBezTo>
                <a:cubicBezTo>
                  <a:pt x="42" y="27"/>
                  <a:pt x="42" y="28"/>
                  <a:pt x="41" y="28"/>
                </a:cubicBezTo>
                <a:cubicBezTo>
                  <a:pt x="1" y="28"/>
                  <a:pt x="1" y="28"/>
                  <a:pt x="1" y="28"/>
                </a:cubicBezTo>
                <a:cubicBezTo>
                  <a:pt x="0" y="28"/>
                  <a:pt x="0" y="27"/>
                  <a:pt x="0" y="27"/>
                </a:cubicBezTo>
                <a:close/>
                <a:moveTo>
                  <a:pt x="23" y="24"/>
                </a:moveTo>
                <a:cubicBezTo>
                  <a:pt x="23" y="23"/>
                  <a:pt x="23" y="23"/>
                  <a:pt x="23" y="23"/>
                </a:cubicBezTo>
                <a:cubicBezTo>
                  <a:pt x="21" y="23"/>
                  <a:pt x="20" y="23"/>
                  <a:pt x="19" y="23"/>
                </a:cubicBezTo>
                <a:cubicBezTo>
                  <a:pt x="19" y="23"/>
                  <a:pt x="19" y="23"/>
                  <a:pt x="19" y="24"/>
                </a:cubicBezTo>
                <a:cubicBezTo>
                  <a:pt x="19" y="24"/>
                  <a:pt x="19" y="24"/>
                  <a:pt x="19" y="24"/>
                </a:cubicBezTo>
                <a:cubicBezTo>
                  <a:pt x="19" y="24"/>
                  <a:pt x="19" y="25"/>
                  <a:pt x="19" y="25"/>
                </a:cubicBezTo>
                <a:cubicBezTo>
                  <a:pt x="20" y="25"/>
                  <a:pt x="21" y="25"/>
                  <a:pt x="23" y="25"/>
                </a:cubicBezTo>
                <a:cubicBezTo>
                  <a:pt x="23" y="25"/>
                  <a:pt x="23" y="24"/>
                  <a:pt x="23" y="24"/>
                </a:cubicBezTo>
                <a:cubicBezTo>
                  <a:pt x="23" y="24"/>
                  <a:pt x="23" y="24"/>
                  <a:pt x="23" y="24"/>
                </a:cubicBezTo>
                <a:close/>
                <a:moveTo>
                  <a:pt x="20" y="5"/>
                </a:moveTo>
                <a:cubicBezTo>
                  <a:pt x="20" y="22"/>
                  <a:pt x="20" y="22"/>
                  <a:pt x="20" y="22"/>
                </a:cubicBezTo>
                <a:cubicBezTo>
                  <a:pt x="21" y="22"/>
                  <a:pt x="21" y="22"/>
                  <a:pt x="22" y="22"/>
                </a:cubicBezTo>
                <a:cubicBezTo>
                  <a:pt x="22" y="5"/>
                  <a:pt x="22" y="5"/>
                  <a:pt x="22" y="5"/>
                </a:cubicBezTo>
                <a:cubicBezTo>
                  <a:pt x="21" y="5"/>
                  <a:pt x="21" y="5"/>
                  <a:pt x="20" y="5"/>
                </a:cubicBezTo>
                <a:close/>
                <a:moveTo>
                  <a:pt x="41" y="1"/>
                </a:moveTo>
                <a:cubicBezTo>
                  <a:pt x="40" y="1"/>
                  <a:pt x="40" y="1"/>
                  <a:pt x="40" y="1"/>
                </a:cubicBezTo>
                <a:cubicBezTo>
                  <a:pt x="40" y="24"/>
                  <a:pt x="40" y="24"/>
                  <a:pt x="40" y="24"/>
                </a:cubicBezTo>
                <a:cubicBezTo>
                  <a:pt x="40" y="24"/>
                  <a:pt x="40" y="24"/>
                  <a:pt x="40" y="24"/>
                </a:cubicBezTo>
                <a:cubicBezTo>
                  <a:pt x="38" y="26"/>
                  <a:pt x="38" y="26"/>
                  <a:pt x="38" y="26"/>
                </a:cubicBezTo>
                <a:cubicBezTo>
                  <a:pt x="41" y="26"/>
                  <a:pt x="41" y="26"/>
                  <a:pt x="41" y="26"/>
                </a:cubicBezTo>
                <a:cubicBezTo>
                  <a:pt x="41" y="1"/>
                  <a:pt x="41" y="1"/>
                  <a:pt x="41" y="1"/>
                </a:cubicBezTo>
                <a:close/>
                <a:moveTo>
                  <a:pt x="1" y="1"/>
                </a:moveTo>
                <a:cubicBezTo>
                  <a:pt x="1" y="1"/>
                  <a:pt x="1" y="1"/>
                  <a:pt x="1" y="1"/>
                </a:cubicBezTo>
                <a:cubicBezTo>
                  <a:pt x="1" y="26"/>
                  <a:pt x="1" y="26"/>
                  <a:pt x="1" y="26"/>
                </a:cubicBezTo>
                <a:cubicBezTo>
                  <a:pt x="1" y="26"/>
                  <a:pt x="1" y="26"/>
                  <a:pt x="1" y="26"/>
                </a:cubicBezTo>
                <a:cubicBezTo>
                  <a:pt x="1" y="1"/>
                  <a:pt x="1" y="1"/>
                  <a:pt x="1" y="1"/>
                </a:cubicBezTo>
                <a:close/>
                <a:moveTo>
                  <a:pt x="23" y="4"/>
                </a:moveTo>
                <a:cubicBezTo>
                  <a:pt x="23" y="3"/>
                  <a:pt x="23" y="3"/>
                  <a:pt x="23" y="3"/>
                </a:cubicBezTo>
                <a:cubicBezTo>
                  <a:pt x="21" y="3"/>
                  <a:pt x="20" y="3"/>
                  <a:pt x="19" y="3"/>
                </a:cubicBezTo>
                <a:cubicBezTo>
                  <a:pt x="19" y="3"/>
                  <a:pt x="19" y="3"/>
                  <a:pt x="19" y="4"/>
                </a:cubicBezTo>
                <a:cubicBezTo>
                  <a:pt x="19" y="4"/>
                  <a:pt x="19" y="4"/>
                  <a:pt x="19" y="4"/>
                </a:cubicBezTo>
                <a:cubicBezTo>
                  <a:pt x="19" y="4"/>
                  <a:pt x="19" y="4"/>
                  <a:pt x="19" y="4"/>
                </a:cubicBezTo>
                <a:cubicBezTo>
                  <a:pt x="20" y="4"/>
                  <a:pt x="21" y="4"/>
                  <a:pt x="23" y="4"/>
                </a:cubicBezTo>
                <a:cubicBezTo>
                  <a:pt x="23" y="4"/>
                  <a:pt x="23" y="4"/>
                  <a:pt x="23" y="4"/>
                </a:cubicBezTo>
                <a:cubicBezTo>
                  <a:pt x="23" y="4"/>
                  <a:pt x="23"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7" name="Freeform 253"/>
          <p:cNvSpPr>
            <a:spLocks noEditPoints="1"/>
          </p:cNvSpPr>
          <p:nvPr/>
        </p:nvSpPr>
        <p:spPr bwMode="auto">
          <a:xfrm>
            <a:off x="10556424" y="3137795"/>
            <a:ext cx="336619" cy="307663"/>
          </a:xfrm>
          <a:custGeom>
            <a:avLst/>
            <a:gdLst>
              <a:gd name="T0" fmla="*/ 12 w 35"/>
              <a:gd name="T1" fmla="*/ 14 h 32"/>
              <a:gd name="T2" fmla="*/ 23 w 35"/>
              <a:gd name="T3" fmla="*/ 15 h 32"/>
              <a:gd name="T4" fmla="*/ 24 w 35"/>
              <a:gd name="T5" fmla="*/ 12 h 32"/>
              <a:gd name="T6" fmla="*/ 18 w 35"/>
              <a:gd name="T7" fmla="*/ 14 h 32"/>
              <a:gd name="T8" fmla="*/ 18 w 35"/>
              <a:gd name="T9" fmla="*/ 11 h 32"/>
              <a:gd name="T10" fmla="*/ 18 w 35"/>
              <a:gd name="T11" fmla="*/ 10 h 32"/>
              <a:gd name="T12" fmla="*/ 17 w 35"/>
              <a:gd name="T13" fmla="*/ 10 h 32"/>
              <a:gd name="T14" fmla="*/ 17 w 35"/>
              <a:gd name="T15" fmla="*/ 10 h 32"/>
              <a:gd name="T16" fmla="*/ 18 w 35"/>
              <a:gd name="T17" fmla="*/ 11 h 32"/>
              <a:gd name="T18" fmla="*/ 15 w 35"/>
              <a:gd name="T19" fmla="*/ 9 h 32"/>
              <a:gd name="T20" fmla="*/ 31 w 35"/>
              <a:gd name="T21" fmla="*/ 18 h 32"/>
              <a:gd name="T22" fmla="*/ 31 w 35"/>
              <a:gd name="T23" fmla="*/ 20 h 32"/>
              <a:gd name="T24" fmla="*/ 30 w 35"/>
              <a:gd name="T25" fmla="*/ 20 h 32"/>
              <a:gd name="T26" fmla="*/ 30 w 35"/>
              <a:gd name="T27" fmla="*/ 19 h 32"/>
              <a:gd name="T28" fmla="*/ 18 w 35"/>
              <a:gd name="T29" fmla="*/ 20 h 32"/>
              <a:gd name="T30" fmla="*/ 18 w 35"/>
              <a:gd name="T31" fmla="*/ 20 h 32"/>
              <a:gd name="T32" fmla="*/ 17 w 35"/>
              <a:gd name="T33" fmla="*/ 19 h 32"/>
              <a:gd name="T34" fmla="*/ 6 w 35"/>
              <a:gd name="T35" fmla="*/ 19 h 32"/>
              <a:gd name="T36" fmla="*/ 5 w 35"/>
              <a:gd name="T37" fmla="*/ 20 h 32"/>
              <a:gd name="T38" fmla="*/ 5 w 35"/>
              <a:gd name="T39" fmla="*/ 20 h 32"/>
              <a:gd name="T40" fmla="*/ 5 w 35"/>
              <a:gd name="T41" fmla="*/ 18 h 32"/>
              <a:gd name="T42" fmla="*/ 17 w 35"/>
              <a:gd name="T43" fmla="*/ 16 h 32"/>
              <a:gd name="T44" fmla="*/ 18 w 35"/>
              <a:gd name="T45" fmla="*/ 16 h 32"/>
              <a:gd name="T46" fmla="*/ 18 w 35"/>
              <a:gd name="T47" fmla="*/ 18 h 32"/>
              <a:gd name="T48" fmla="*/ 31 w 35"/>
              <a:gd name="T49" fmla="*/ 18 h 32"/>
              <a:gd name="T50" fmla="*/ 27 w 35"/>
              <a:gd name="T51" fmla="*/ 32 h 32"/>
              <a:gd name="T52" fmla="*/ 27 w 35"/>
              <a:gd name="T53" fmla="*/ 30 h 32"/>
              <a:gd name="T54" fmla="*/ 35 w 35"/>
              <a:gd name="T55" fmla="*/ 31 h 32"/>
              <a:gd name="T56" fmla="*/ 22 w 35"/>
              <a:gd name="T57" fmla="*/ 32 h 32"/>
              <a:gd name="T58" fmla="*/ 14 w 35"/>
              <a:gd name="T59" fmla="*/ 31 h 32"/>
              <a:gd name="T60" fmla="*/ 22 w 35"/>
              <a:gd name="T61" fmla="*/ 30 h 32"/>
              <a:gd name="T62" fmla="*/ 22 w 35"/>
              <a:gd name="T63" fmla="*/ 32 h 32"/>
              <a:gd name="T64" fmla="*/ 9 w 35"/>
              <a:gd name="T65" fmla="*/ 30 h 32"/>
              <a:gd name="T66" fmla="*/ 0 w 35"/>
              <a:gd name="T67" fmla="*/ 31 h 32"/>
              <a:gd name="T68" fmla="*/ 8 w 35"/>
              <a:gd name="T69" fmla="*/ 32 h 32"/>
              <a:gd name="T70" fmla="*/ 31 w 35"/>
              <a:gd name="T71" fmla="*/ 28 h 32"/>
              <a:gd name="T72" fmla="*/ 31 w 35"/>
              <a:gd name="T73" fmla="*/ 22 h 32"/>
              <a:gd name="T74" fmla="*/ 31 w 35"/>
              <a:gd name="T75" fmla="*/ 28 h 32"/>
              <a:gd name="T76" fmla="*/ 20 w 35"/>
              <a:gd name="T77" fmla="*/ 25 h 32"/>
              <a:gd name="T78" fmla="*/ 16 w 35"/>
              <a:gd name="T79" fmla="*/ 25 h 32"/>
              <a:gd name="T80" fmla="*/ 4 w 35"/>
              <a:gd name="T81" fmla="*/ 28 h 32"/>
              <a:gd name="T82" fmla="*/ 4 w 35"/>
              <a:gd name="T83" fmla="*/ 22 h 32"/>
              <a:gd name="T84" fmla="*/ 4 w 35"/>
              <a:gd name="T85" fmla="*/ 28 h 32"/>
              <a:gd name="T86" fmla="*/ 16 w 35"/>
              <a:gd name="T87" fmla="*/ 7 h 32"/>
              <a:gd name="T88" fmla="*/ 15 w 35"/>
              <a:gd name="T89" fmla="*/ 4 h 32"/>
              <a:gd name="T90" fmla="*/ 15 w 35"/>
              <a:gd name="T91" fmla="*/ 4 h 32"/>
              <a:gd name="T92" fmla="*/ 21 w 35"/>
              <a:gd name="T93" fmla="*/ 4 h 32"/>
              <a:gd name="T94" fmla="*/ 21 w 35"/>
              <a:gd name="T95" fmla="*/ 4 h 32"/>
              <a:gd name="T96" fmla="*/ 20 w 35"/>
              <a:gd name="T97" fmla="*/ 7 h 32"/>
              <a:gd name="T98" fmla="*/ 16 w 35"/>
              <a:gd name="T99" fmla="*/ 7 h 32"/>
              <a:gd name="T100" fmla="*/ 20 w 35"/>
              <a:gd name="T101" fmla="*/ 7 h 32"/>
              <a:gd name="T102" fmla="*/ 20 w 35"/>
              <a:gd name="T103" fmla="*/ 4 h 32"/>
              <a:gd name="T104" fmla="*/ 20 w 35"/>
              <a:gd name="T105" fmla="*/ 2 h 32"/>
              <a:gd name="T106" fmla="*/ 18 w 35"/>
              <a:gd name="T107" fmla="*/ 2 h 32"/>
              <a:gd name="T108" fmla="*/ 17 w 35"/>
              <a:gd name="T109" fmla="*/ 2 h 32"/>
              <a:gd name="T110" fmla="*/ 15 w 35"/>
              <a:gd name="T111" fmla="*/ 3 h 32"/>
              <a:gd name="T112" fmla="*/ 15 w 35"/>
              <a:gd name="T11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2">
                <a:moveTo>
                  <a:pt x="12" y="12"/>
                </a:moveTo>
                <a:cubicBezTo>
                  <a:pt x="12" y="13"/>
                  <a:pt x="12" y="13"/>
                  <a:pt x="12" y="14"/>
                </a:cubicBezTo>
                <a:cubicBezTo>
                  <a:pt x="12" y="15"/>
                  <a:pt x="12" y="15"/>
                  <a:pt x="13" y="15"/>
                </a:cubicBezTo>
                <a:cubicBezTo>
                  <a:pt x="16" y="15"/>
                  <a:pt x="19" y="15"/>
                  <a:pt x="23" y="15"/>
                </a:cubicBezTo>
                <a:cubicBezTo>
                  <a:pt x="23" y="15"/>
                  <a:pt x="24" y="15"/>
                  <a:pt x="24" y="14"/>
                </a:cubicBezTo>
                <a:cubicBezTo>
                  <a:pt x="24" y="12"/>
                  <a:pt x="24" y="12"/>
                  <a:pt x="24" y="12"/>
                </a:cubicBezTo>
                <a:cubicBezTo>
                  <a:pt x="24" y="11"/>
                  <a:pt x="22" y="10"/>
                  <a:pt x="20" y="9"/>
                </a:cubicBezTo>
                <a:cubicBezTo>
                  <a:pt x="20" y="12"/>
                  <a:pt x="19" y="12"/>
                  <a:pt x="18" y="14"/>
                </a:cubicBezTo>
                <a:cubicBezTo>
                  <a:pt x="18" y="11"/>
                  <a:pt x="18" y="11"/>
                  <a:pt x="18" y="11"/>
                </a:cubicBezTo>
                <a:cubicBezTo>
                  <a:pt x="18" y="11"/>
                  <a:pt x="18" y="11"/>
                  <a:pt x="18" y="11"/>
                </a:cubicBezTo>
                <a:cubicBezTo>
                  <a:pt x="18" y="10"/>
                  <a:pt x="18" y="10"/>
                  <a:pt x="18" y="10"/>
                </a:cubicBezTo>
                <a:cubicBezTo>
                  <a:pt x="18"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8" y="11"/>
                  <a:pt x="18" y="11"/>
                  <a:pt x="18" y="11"/>
                </a:cubicBezTo>
                <a:cubicBezTo>
                  <a:pt x="18" y="11"/>
                  <a:pt x="18" y="11"/>
                  <a:pt x="18" y="11"/>
                </a:cubicBezTo>
                <a:cubicBezTo>
                  <a:pt x="17" y="14"/>
                  <a:pt x="17" y="14"/>
                  <a:pt x="17" y="14"/>
                </a:cubicBezTo>
                <a:cubicBezTo>
                  <a:pt x="16" y="12"/>
                  <a:pt x="16" y="12"/>
                  <a:pt x="15" y="9"/>
                </a:cubicBezTo>
                <a:cubicBezTo>
                  <a:pt x="13" y="10"/>
                  <a:pt x="12" y="11"/>
                  <a:pt x="12" y="12"/>
                </a:cubicBezTo>
                <a:close/>
                <a:moveTo>
                  <a:pt x="31" y="18"/>
                </a:moveTo>
                <a:cubicBezTo>
                  <a:pt x="31" y="19"/>
                  <a:pt x="31" y="20"/>
                  <a:pt x="31" y="20"/>
                </a:cubicBezTo>
                <a:cubicBezTo>
                  <a:pt x="31" y="20"/>
                  <a:pt x="31" y="20"/>
                  <a:pt x="31" y="20"/>
                </a:cubicBezTo>
                <a:cubicBezTo>
                  <a:pt x="30" y="20"/>
                  <a:pt x="30" y="20"/>
                  <a:pt x="30" y="20"/>
                </a:cubicBezTo>
                <a:cubicBezTo>
                  <a:pt x="30" y="20"/>
                  <a:pt x="30" y="20"/>
                  <a:pt x="30" y="20"/>
                </a:cubicBezTo>
                <a:cubicBezTo>
                  <a:pt x="30" y="19"/>
                  <a:pt x="30" y="19"/>
                  <a:pt x="30" y="19"/>
                </a:cubicBezTo>
                <a:cubicBezTo>
                  <a:pt x="30" y="19"/>
                  <a:pt x="30" y="19"/>
                  <a:pt x="30" y="19"/>
                </a:cubicBezTo>
                <a:cubicBezTo>
                  <a:pt x="18" y="19"/>
                  <a:pt x="18" y="19"/>
                  <a:pt x="18" y="19"/>
                </a:cubicBezTo>
                <a:cubicBezTo>
                  <a:pt x="18" y="19"/>
                  <a:pt x="18" y="20"/>
                  <a:pt x="18" y="20"/>
                </a:cubicBezTo>
                <a:cubicBezTo>
                  <a:pt x="18" y="20"/>
                  <a:pt x="18" y="20"/>
                  <a:pt x="18" y="20"/>
                </a:cubicBezTo>
                <a:cubicBezTo>
                  <a:pt x="18" y="20"/>
                  <a:pt x="18" y="20"/>
                  <a:pt x="18" y="20"/>
                </a:cubicBezTo>
                <a:cubicBezTo>
                  <a:pt x="17" y="20"/>
                  <a:pt x="17" y="20"/>
                  <a:pt x="17" y="20"/>
                </a:cubicBezTo>
                <a:cubicBezTo>
                  <a:pt x="17" y="19"/>
                  <a:pt x="17" y="19"/>
                  <a:pt x="17" y="19"/>
                </a:cubicBezTo>
                <a:cubicBezTo>
                  <a:pt x="6" y="19"/>
                  <a:pt x="6" y="19"/>
                  <a:pt x="6" y="19"/>
                </a:cubicBezTo>
                <a:cubicBezTo>
                  <a:pt x="6" y="19"/>
                  <a:pt x="6" y="19"/>
                  <a:pt x="6" y="19"/>
                </a:cubicBezTo>
                <a:cubicBezTo>
                  <a:pt x="6" y="20"/>
                  <a:pt x="6" y="20"/>
                  <a:pt x="6" y="20"/>
                </a:cubicBezTo>
                <a:cubicBezTo>
                  <a:pt x="6" y="20"/>
                  <a:pt x="6" y="20"/>
                  <a:pt x="5" y="20"/>
                </a:cubicBezTo>
                <a:cubicBezTo>
                  <a:pt x="5" y="20"/>
                  <a:pt x="5" y="20"/>
                  <a:pt x="5" y="20"/>
                </a:cubicBezTo>
                <a:cubicBezTo>
                  <a:pt x="5" y="20"/>
                  <a:pt x="5" y="20"/>
                  <a:pt x="5" y="20"/>
                </a:cubicBezTo>
                <a:cubicBezTo>
                  <a:pt x="5" y="18"/>
                  <a:pt x="5" y="18"/>
                  <a:pt x="5" y="18"/>
                </a:cubicBezTo>
                <a:cubicBezTo>
                  <a:pt x="5" y="18"/>
                  <a:pt x="5" y="18"/>
                  <a:pt x="5" y="18"/>
                </a:cubicBezTo>
                <a:cubicBezTo>
                  <a:pt x="17" y="18"/>
                  <a:pt x="17" y="18"/>
                  <a:pt x="17" y="18"/>
                </a:cubicBezTo>
                <a:cubicBezTo>
                  <a:pt x="17" y="17"/>
                  <a:pt x="17" y="17"/>
                  <a:pt x="17" y="16"/>
                </a:cubicBezTo>
                <a:cubicBezTo>
                  <a:pt x="17" y="16"/>
                  <a:pt x="17" y="16"/>
                  <a:pt x="18" y="16"/>
                </a:cubicBezTo>
                <a:cubicBezTo>
                  <a:pt x="18" y="16"/>
                  <a:pt x="18" y="16"/>
                  <a:pt x="18" y="16"/>
                </a:cubicBezTo>
                <a:cubicBezTo>
                  <a:pt x="18" y="16"/>
                  <a:pt x="18" y="16"/>
                  <a:pt x="18" y="16"/>
                </a:cubicBezTo>
                <a:cubicBezTo>
                  <a:pt x="18" y="18"/>
                  <a:pt x="18" y="18"/>
                  <a:pt x="18" y="18"/>
                </a:cubicBezTo>
                <a:cubicBezTo>
                  <a:pt x="22" y="18"/>
                  <a:pt x="26" y="18"/>
                  <a:pt x="30" y="18"/>
                </a:cubicBezTo>
                <a:cubicBezTo>
                  <a:pt x="31" y="18"/>
                  <a:pt x="31" y="18"/>
                  <a:pt x="31" y="18"/>
                </a:cubicBezTo>
                <a:close/>
                <a:moveTo>
                  <a:pt x="35" y="32"/>
                </a:moveTo>
                <a:cubicBezTo>
                  <a:pt x="33" y="32"/>
                  <a:pt x="30" y="32"/>
                  <a:pt x="27" y="32"/>
                </a:cubicBezTo>
                <a:cubicBezTo>
                  <a:pt x="27" y="32"/>
                  <a:pt x="27" y="32"/>
                  <a:pt x="27" y="31"/>
                </a:cubicBezTo>
                <a:cubicBezTo>
                  <a:pt x="27" y="30"/>
                  <a:pt x="27" y="30"/>
                  <a:pt x="27" y="30"/>
                </a:cubicBezTo>
                <a:cubicBezTo>
                  <a:pt x="27" y="28"/>
                  <a:pt x="35" y="28"/>
                  <a:pt x="35" y="30"/>
                </a:cubicBezTo>
                <a:cubicBezTo>
                  <a:pt x="35" y="31"/>
                  <a:pt x="35" y="31"/>
                  <a:pt x="35" y="31"/>
                </a:cubicBezTo>
                <a:cubicBezTo>
                  <a:pt x="35" y="32"/>
                  <a:pt x="35" y="32"/>
                  <a:pt x="35" y="32"/>
                </a:cubicBezTo>
                <a:close/>
                <a:moveTo>
                  <a:pt x="22" y="32"/>
                </a:moveTo>
                <a:cubicBezTo>
                  <a:pt x="19" y="32"/>
                  <a:pt x="17" y="32"/>
                  <a:pt x="14" y="32"/>
                </a:cubicBezTo>
                <a:cubicBezTo>
                  <a:pt x="14" y="32"/>
                  <a:pt x="14" y="32"/>
                  <a:pt x="14" y="31"/>
                </a:cubicBezTo>
                <a:cubicBezTo>
                  <a:pt x="14" y="31"/>
                  <a:pt x="14" y="31"/>
                  <a:pt x="14" y="30"/>
                </a:cubicBezTo>
                <a:cubicBezTo>
                  <a:pt x="14" y="28"/>
                  <a:pt x="22" y="28"/>
                  <a:pt x="22" y="30"/>
                </a:cubicBezTo>
                <a:cubicBezTo>
                  <a:pt x="22" y="31"/>
                  <a:pt x="22" y="31"/>
                  <a:pt x="22" y="31"/>
                </a:cubicBezTo>
                <a:cubicBezTo>
                  <a:pt x="22" y="32"/>
                  <a:pt x="22" y="32"/>
                  <a:pt x="22" y="32"/>
                </a:cubicBezTo>
                <a:close/>
                <a:moveTo>
                  <a:pt x="9" y="31"/>
                </a:moveTo>
                <a:cubicBezTo>
                  <a:pt x="9" y="30"/>
                  <a:pt x="9" y="30"/>
                  <a:pt x="9" y="30"/>
                </a:cubicBezTo>
                <a:cubicBezTo>
                  <a:pt x="9" y="28"/>
                  <a:pt x="0" y="28"/>
                  <a:pt x="0" y="30"/>
                </a:cubicBezTo>
                <a:cubicBezTo>
                  <a:pt x="0" y="31"/>
                  <a:pt x="0" y="31"/>
                  <a:pt x="0" y="31"/>
                </a:cubicBezTo>
                <a:cubicBezTo>
                  <a:pt x="0" y="32"/>
                  <a:pt x="0" y="32"/>
                  <a:pt x="1" y="32"/>
                </a:cubicBezTo>
                <a:cubicBezTo>
                  <a:pt x="3" y="32"/>
                  <a:pt x="6" y="32"/>
                  <a:pt x="8" y="32"/>
                </a:cubicBezTo>
                <a:cubicBezTo>
                  <a:pt x="8" y="32"/>
                  <a:pt x="9" y="32"/>
                  <a:pt x="9" y="31"/>
                </a:cubicBezTo>
                <a:close/>
                <a:moveTo>
                  <a:pt x="31" y="28"/>
                </a:moveTo>
                <a:cubicBezTo>
                  <a:pt x="32" y="28"/>
                  <a:pt x="33" y="26"/>
                  <a:pt x="33" y="25"/>
                </a:cubicBezTo>
                <a:cubicBezTo>
                  <a:pt x="33" y="23"/>
                  <a:pt x="34" y="22"/>
                  <a:pt x="31" y="22"/>
                </a:cubicBezTo>
                <a:cubicBezTo>
                  <a:pt x="29" y="22"/>
                  <a:pt x="29" y="23"/>
                  <a:pt x="29" y="25"/>
                </a:cubicBezTo>
                <a:cubicBezTo>
                  <a:pt x="29" y="26"/>
                  <a:pt x="30" y="28"/>
                  <a:pt x="31" y="28"/>
                </a:cubicBezTo>
                <a:close/>
                <a:moveTo>
                  <a:pt x="18" y="28"/>
                </a:moveTo>
                <a:cubicBezTo>
                  <a:pt x="19" y="28"/>
                  <a:pt x="20" y="26"/>
                  <a:pt x="20" y="25"/>
                </a:cubicBezTo>
                <a:cubicBezTo>
                  <a:pt x="20" y="23"/>
                  <a:pt x="20" y="22"/>
                  <a:pt x="18" y="22"/>
                </a:cubicBezTo>
                <a:cubicBezTo>
                  <a:pt x="15" y="22"/>
                  <a:pt x="16" y="23"/>
                  <a:pt x="16" y="25"/>
                </a:cubicBezTo>
                <a:cubicBezTo>
                  <a:pt x="16" y="26"/>
                  <a:pt x="17" y="28"/>
                  <a:pt x="18" y="28"/>
                </a:cubicBezTo>
                <a:close/>
                <a:moveTo>
                  <a:pt x="4" y="28"/>
                </a:moveTo>
                <a:cubicBezTo>
                  <a:pt x="3" y="28"/>
                  <a:pt x="2" y="26"/>
                  <a:pt x="2" y="25"/>
                </a:cubicBezTo>
                <a:cubicBezTo>
                  <a:pt x="2" y="23"/>
                  <a:pt x="2" y="22"/>
                  <a:pt x="4" y="22"/>
                </a:cubicBezTo>
                <a:cubicBezTo>
                  <a:pt x="7" y="22"/>
                  <a:pt x="7" y="23"/>
                  <a:pt x="7" y="25"/>
                </a:cubicBezTo>
                <a:cubicBezTo>
                  <a:pt x="7" y="26"/>
                  <a:pt x="5" y="28"/>
                  <a:pt x="4" y="28"/>
                </a:cubicBezTo>
                <a:close/>
                <a:moveTo>
                  <a:pt x="18" y="8"/>
                </a:moveTo>
                <a:cubicBezTo>
                  <a:pt x="17" y="8"/>
                  <a:pt x="16" y="8"/>
                  <a:pt x="16" y="7"/>
                </a:cubicBezTo>
                <a:cubicBezTo>
                  <a:pt x="15" y="6"/>
                  <a:pt x="15" y="5"/>
                  <a:pt x="15" y="4"/>
                </a:cubicBezTo>
                <a:cubicBezTo>
                  <a:pt x="15" y="4"/>
                  <a:pt x="15" y="4"/>
                  <a:pt x="15" y="4"/>
                </a:cubicBezTo>
                <a:cubicBezTo>
                  <a:pt x="15" y="4"/>
                  <a:pt x="15" y="4"/>
                  <a:pt x="15" y="4"/>
                </a:cubicBezTo>
                <a:cubicBezTo>
                  <a:pt x="15" y="4"/>
                  <a:pt x="15" y="4"/>
                  <a:pt x="15" y="4"/>
                </a:cubicBezTo>
                <a:cubicBezTo>
                  <a:pt x="15" y="2"/>
                  <a:pt x="14" y="0"/>
                  <a:pt x="18" y="0"/>
                </a:cubicBezTo>
                <a:cubicBezTo>
                  <a:pt x="21" y="0"/>
                  <a:pt x="21" y="2"/>
                  <a:pt x="21" y="4"/>
                </a:cubicBezTo>
                <a:cubicBezTo>
                  <a:pt x="21" y="4"/>
                  <a:pt x="21" y="4"/>
                  <a:pt x="21" y="4"/>
                </a:cubicBezTo>
                <a:cubicBezTo>
                  <a:pt x="21" y="4"/>
                  <a:pt x="21" y="4"/>
                  <a:pt x="21" y="4"/>
                </a:cubicBezTo>
                <a:cubicBezTo>
                  <a:pt x="21" y="4"/>
                  <a:pt x="21" y="4"/>
                  <a:pt x="21" y="4"/>
                </a:cubicBezTo>
                <a:cubicBezTo>
                  <a:pt x="21" y="5"/>
                  <a:pt x="20" y="6"/>
                  <a:pt x="20" y="7"/>
                </a:cubicBezTo>
                <a:cubicBezTo>
                  <a:pt x="19" y="8"/>
                  <a:pt x="19" y="8"/>
                  <a:pt x="18" y="8"/>
                </a:cubicBezTo>
                <a:close/>
                <a:moveTo>
                  <a:pt x="16" y="7"/>
                </a:moveTo>
                <a:cubicBezTo>
                  <a:pt x="17" y="7"/>
                  <a:pt x="17" y="8"/>
                  <a:pt x="18" y="8"/>
                </a:cubicBezTo>
                <a:cubicBezTo>
                  <a:pt x="18" y="8"/>
                  <a:pt x="19" y="7"/>
                  <a:pt x="20" y="7"/>
                </a:cubicBezTo>
                <a:cubicBezTo>
                  <a:pt x="20" y="6"/>
                  <a:pt x="20" y="5"/>
                  <a:pt x="20" y="4"/>
                </a:cubicBezTo>
                <a:cubicBezTo>
                  <a:pt x="20" y="4"/>
                  <a:pt x="20" y="4"/>
                  <a:pt x="20" y="4"/>
                </a:cubicBezTo>
                <a:cubicBezTo>
                  <a:pt x="20" y="3"/>
                  <a:pt x="20" y="3"/>
                  <a:pt x="20" y="3"/>
                </a:cubicBezTo>
                <a:cubicBezTo>
                  <a:pt x="20" y="3"/>
                  <a:pt x="20" y="2"/>
                  <a:pt x="20" y="2"/>
                </a:cubicBezTo>
                <a:cubicBezTo>
                  <a:pt x="20" y="2"/>
                  <a:pt x="19" y="2"/>
                  <a:pt x="19" y="2"/>
                </a:cubicBezTo>
                <a:cubicBezTo>
                  <a:pt x="19" y="2"/>
                  <a:pt x="18" y="2"/>
                  <a:pt x="18" y="2"/>
                </a:cubicBezTo>
                <a:cubicBezTo>
                  <a:pt x="17" y="2"/>
                  <a:pt x="17" y="2"/>
                  <a:pt x="17" y="2"/>
                </a:cubicBezTo>
                <a:cubicBezTo>
                  <a:pt x="17" y="2"/>
                  <a:pt x="17" y="2"/>
                  <a:pt x="17" y="2"/>
                </a:cubicBezTo>
                <a:cubicBezTo>
                  <a:pt x="16" y="2"/>
                  <a:pt x="16" y="2"/>
                  <a:pt x="16" y="2"/>
                </a:cubicBezTo>
                <a:cubicBezTo>
                  <a:pt x="15" y="2"/>
                  <a:pt x="15" y="3"/>
                  <a:pt x="15" y="3"/>
                </a:cubicBezTo>
                <a:cubicBezTo>
                  <a:pt x="15" y="3"/>
                  <a:pt x="15" y="3"/>
                  <a:pt x="15" y="4"/>
                </a:cubicBezTo>
                <a:cubicBezTo>
                  <a:pt x="15" y="4"/>
                  <a:pt x="15" y="4"/>
                  <a:pt x="15" y="4"/>
                </a:cubicBezTo>
                <a:cubicBezTo>
                  <a:pt x="15" y="5"/>
                  <a:pt x="16" y="6"/>
                  <a:pt x="1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8" name="Freeform 254"/>
          <p:cNvSpPr>
            <a:spLocks noEditPoints="1"/>
          </p:cNvSpPr>
          <p:nvPr/>
        </p:nvSpPr>
        <p:spPr bwMode="auto">
          <a:xfrm>
            <a:off x="8705021" y="3128747"/>
            <a:ext cx="325761" cy="316712"/>
          </a:xfrm>
          <a:custGeom>
            <a:avLst/>
            <a:gdLst>
              <a:gd name="T0" fmla="*/ 13 w 34"/>
              <a:gd name="T1" fmla="*/ 14 h 33"/>
              <a:gd name="T2" fmla="*/ 11 w 34"/>
              <a:gd name="T3" fmla="*/ 8 h 33"/>
              <a:gd name="T4" fmla="*/ 11 w 34"/>
              <a:gd name="T5" fmla="*/ 8 h 33"/>
              <a:gd name="T6" fmla="*/ 23 w 34"/>
              <a:gd name="T7" fmla="*/ 8 h 33"/>
              <a:gd name="T8" fmla="*/ 23 w 34"/>
              <a:gd name="T9" fmla="*/ 8 h 33"/>
              <a:gd name="T10" fmla="*/ 21 w 34"/>
              <a:gd name="T11" fmla="*/ 14 h 33"/>
              <a:gd name="T12" fmla="*/ 27 w 34"/>
              <a:gd name="T13" fmla="*/ 17 h 33"/>
              <a:gd name="T14" fmla="*/ 31 w 34"/>
              <a:gd name="T15" fmla="*/ 12 h 33"/>
              <a:gd name="T16" fmla="*/ 31 w 34"/>
              <a:gd name="T17" fmla="*/ 12 h 33"/>
              <a:gd name="T18" fmla="*/ 28 w 34"/>
              <a:gd name="T19" fmla="*/ 6 h 33"/>
              <a:gd name="T20" fmla="*/ 26 w 34"/>
              <a:gd name="T21" fmla="*/ 6 h 33"/>
              <a:gd name="T22" fmla="*/ 23 w 34"/>
              <a:gd name="T23" fmla="*/ 12 h 33"/>
              <a:gd name="T24" fmla="*/ 23 w 34"/>
              <a:gd name="T25" fmla="*/ 12 h 33"/>
              <a:gd name="T26" fmla="*/ 27 w 34"/>
              <a:gd name="T27" fmla="*/ 17 h 33"/>
              <a:gd name="T28" fmla="*/ 24 w 34"/>
              <a:gd name="T29" fmla="*/ 12 h 33"/>
              <a:gd name="T30" fmla="*/ 24 w 34"/>
              <a:gd name="T31" fmla="*/ 10 h 33"/>
              <a:gd name="T32" fmla="*/ 30 w 34"/>
              <a:gd name="T33" fmla="*/ 9 h 33"/>
              <a:gd name="T34" fmla="*/ 30 w 34"/>
              <a:gd name="T35" fmla="*/ 11 h 33"/>
              <a:gd name="T36" fmla="*/ 29 w 34"/>
              <a:gd name="T37" fmla="*/ 15 h 33"/>
              <a:gd name="T38" fmla="*/ 25 w 34"/>
              <a:gd name="T39" fmla="*/ 15 h 33"/>
              <a:gd name="T40" fmla="*/ 9 w 34"/>
              <a:gd name="T41" fmla="*/ 15 h 33"/>
              <a:gd name="T42" fmla="*/ 10 w 34"/>
              <a:gd name="T43" fmla="*/ 12 h 33"/>
              <a:gd name="T44" fmla="*/ 10 w 34"/>
              <a:gd name="T45" fmla="*/ 11 h 33"/>
              <a:gd name="T46" fmla="*/ 7 w 34"/>
              <a:gd name="T47" fmla="*/ 6 h 33"/>
              <a:gd name="T48" fmla="*/ 3 w 34"/>
              <a:gd name="T49" fmla="*/ 11 h 33"/>
              <a:gd name="T50" fmla="*/ 3 w 34"/>
              <a:gd name="T51" fmla="*/ 12 h 33"/>
              <a:gd name="T52" fmla="*/ 4 w 34"/>
              <a:gd name="T53" fmla="*/ 15 h 33"/>
              <a:gd name="T54" fmla="*/ 4 w 34"/>
              <a:gd name="T55" fmla="*/ 15 h 33"/>
              <a:gd name="T56" fmla="*/ 4 w 34"/>
              <a:gd name="T57" fmla="*/ 11 h 33"/>
              <a:gd name="T58" fmla="*/ 4 w 34"/>
              <a:gd name="T59" fmla="*/ 9 h 33"/>
              <a:gd name="T60" fmla="*/ 10 w 34"/>
              <a:gd name="T61" fmla="*/ 10 h 33"/>
              <a:gd name="T62" fmla="*/ 10 w 34"/>
              <a:gd name="T63" fmla="*/ 12 h 33"/>
              <a:gd name="T64" fmla="*/ 7 w 34"/>
              <a:gd name="T65" fmla="*/ 16 h 33"/>
              <a:gd name="T66" fmla="*/ 18 w 34"/>
              <a:gd name="T67" fmla="*/ 20 h 33"/>
              <a:gd name="T68" fmla="*/ 17 w 34"/>
              <a:gd name="T69" fmla="*/ 22 h 33"/>
              <a:gd name="T70" fmla="*/ 22 w 34"/>
              <a:gd name="T71" fmla="*/ 18 h 33"/>
              <a:gd name="T72" fmla="*/ 28 w 34"/>
              <a:gd name="T73" fmla="*/ 30 h 33"/>
              <a:gd name="T74" fmla="*/ 8 w 34"/>
              <a:gd name="T75" fmla="*/ 33 h 33"/>
              <a:gd name="T76" fmla="*/ 6 w 34"/>
              <a:gd name="T77" fmla="*/ 23 h 33"/>
              <a:gd name="T78" fmla="*/ 16 w 34"/>
              <a:gd name="T79" fmla="*/ 29 h 33"/>
              <a:gd name="T80" fmla="*/ 16 w 34"/>
              <a:gd name="T81" fmla="*/ 21 h 33"/>
              <a:gd name="T82" fmla="*/ 16 w 34"/>
              <a:gd name="T83" fmla="*/ 20 h 33"/>
              <a:gd name="T84" fmla="*/ 18 w 34"/>
              <a:gd name="T85" fmla="*/ 20 h 33"/>
              <a:gd name="T86" fmla="*/ 18 w 34"/>
              <a:gd name="T87" fmla="*/ 20 h 33"/>
              <a:gd name="T88" fmla="*/ 34 w 34"/>
              <a:gd name="T89" fmla="*/ 21 h 33"/>
              <a:gd name="T90" fmla="*/ 29 w 34"/>
              <a:gd name="T91" fmla="*/ 22 h 33"/>
              <a:gd name="T92" fmla="*/ 29 w 34"/>
              <a:gd name="T93" fmla="*/ 27 h 33"/>
              <a:gd name="T94" fmla="*/ 34 w 34"/>
              <a:gd name="T95" fmla="*/ 26 h 33"/>
              <a:gd name="T96" fmla="*/ 1 w 34"/>
              <a:gd name="T97" fmla="*/ 27 h 33"/>
              <a:gd name="T98" fmla="*/ 5 w 34"/>
              <a:gd name="T99" fmla="*/ 23 h 33"/>
              <a:gd name="T100" fmla="*/ 9 w 34"/>
              <a:gd name="T101" fmla="*/ 18 h 33"/>
              <a:gd name="T102" fmla="*/ 0 w 34"/>
              <a:gd name="T103" fmla="*/ 26 h 33"/>
              <a:gd name="T104" fmla="*/ 17 w 34"/>
              <a:gd name="T105" fmla="*/ 15 h 33"/>
              <a:gd name="T106" fmla="*/ 22 w 34"/>
              <a:gd name="T107" fmla="*/ 8 h 33"/>
              <a:gd name="T108" fmla="*/ 22 w 34"/>
              <a:gd name="T109" fmla="*/ 6 h 33"/>
              <a:gd name="T110" fmla="*/ 19 w 34"/>
              <a:gd name="T111" fmla="*/ 4 h 33"/>
              <a:gd name="T112" fmla="*/ 15 w 34"/>
              <a:gd name="T113" fmla="*/ 4 h 33"/>
              <a:gd name="T114" fmla="*/ 13 w 34"/>
              <a:gd name="T115" fmla="*/ 4 h 33"/>
              <a:gd name="T116" fmla="*/ 12 w 34"/>
              <a:gd name="T117" fmla="*/ 7 h 33"/>
              <a:gd name="T118" fmla="*/ 14 w 34"/>
              <a:gd name="T119"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33">
                <a:moveTo>
                  <a:pt x="17" y="16"/>
                </a:moveTo>
                <a:cubicBezTo>
                  <a:pt x="15" y="16"/>
                  <a:pt x="14" y="15"/>
                  <a:pt x="13" y="14"/>
                </a:cubicBezTo>
                <a:cubicBezTo>
                  <a:pt x="12" y="12"/>
                  <a:pt x="11" y="10"/>
                  <a:pt x="11" y="8"/>
                </a:cubicBezTo>
                <a:cubicBezTo>
                  <a:pt x="11" y="8"/>
                  <a:pt x="11" y="8"/>
                  <a:pt x="11" y="8"/>
                </a:cubicBezTo>
                <a:cubicBezTo>
                  <a:pt x="11" y="8"/>
                  <a:pt x="11" y="8"/>
                  <a:pt x="11" y="8"/>
                </a:cubicBezTo>
                <a:cubicBezTo>
                  <a:pt x="11" y="8"/>
                  <a:pt x="11" y="8"/>
                  <a:pt x="11" y="8"/>
                </a:cubicBezTo>
                <a:cubicBezTo>
                  <a:pt x="11" y="3"/>
                  <a:pt x="10" y="0"/>
                  <a:pt x="17" y="0"/>
                </a:cubicBezTo>
                <a:cubicBezTo>
                  <a:pt x="24" y="0"/>
                  <a:pt x="23" y="3"/>
                  <a:pt x="23" y="8"/>
                </a:cubicBezTo>
                <a:cubicBezTo>
                  <a:pt x="23" y="8"/>
                  <a:pt x="23" y="8"/>
                  <a:pt x="23" y="8"/>
                </a:cubicBezTo>
                <a:cubicBezTo>
                  <a:pt x="23" y="8"/>
                  <a:pt x="23" y="8"/>
                  <a:pt x="23" y="8"/>
                </a:cubicBezTo>
                <a:cubicBezTo>
                  <a:pt x="23" y="8"/>
                  <a:pt x="23" y="8"/>
                  <a:pt x="23" y="8"/>
                </a:cubicBezTo>
                <a:cubicBezTo>
                  <a:pt x="23" y="10"/>
                  <a:pt x="22" y="12"/>
                  <a:pt x="21" y="14"/>
                </a:cubicBezTo>
                <a:cubicBezTo>
                  <a:pt x="20" y="15"/>
                  <a:pt x="18" y="16"/>
                  <a:pt x="17" y="16"/>
                </a:cubicBezTo>
                <a:close/>
                <a:moveTo>
                  <a:pt x="27" y="17"/>
                </a:moveTo>
                <a:cubicBezTo>
                  <a:pt x="28" y="17"/>
                  <a:pt x="29" y="16"/>
                  <a:pt x="30" y="15"/>
                </a:cubicBezTo>
                <a:cubicBezTo>
                  <a:pt x="31" y="14"/>
                  <a:pt x="31" y="13"/>
                  <a:pt x="31" y="12"/>
                </a:cubicBezTo>
                <a:cubicBezTo>
                  <a:pt x="31" y="12"/>
                  <a:pt x="31" y="12"/>
                  <a:pt x="31" y="12"/>
                </a:cubicBezTo>
                <a:cubicBezTo>
                  <a:pt x="31" y="12"/>
                  <a:pt x="31" y="12"/>
                  <a:pt x="31" y="12"/>
                </a:cubicBezTo>
                <a:cubicBezTo>
                  <a:pt x="31" y="12"/>
                  <a:pt x="31" y="11"/>
                  <a:pt x="31" y="11"/>
                </a:cubicBezTo>
                <a:cubicBezTo>
                  <a:pt x="31" y="9"/>
                  <a:pt x="32" y="7"/>
                  <a:pt x="28" y="6"/>
                </a:cubicBezTo>
                <a:cubicBezTo>
                  <a:pt x="28" y="6"/>
                  <a:pt x="28" y="6"/>
                  <a:pt x="27" y="6"/>
                </a:cubicBezTo>
                <a:cubicBezTo>
                  <a:pt x="27" y="6"/>
                  <a:pt x="26" y="6"/>
                  <a:pt x="26" y="6"/>
                </a:cubicBezTo>
                <a:cubicBezTo>
                  <a:pt x="23" y="7"/>
                  <a:pt x="23" y="9"/>
                  <a:pt x="23" y="11"/>
                </a:cubicBezTo>
                <a:cubicBezTo>
                  <a:pt x="23" y="11"/>
                  <a:pt x="23" y="12"/>
                  <a:pt x="23" y="12"/>
                </a:cubicBezTo>
                <a:cubicBezTo>
                  <a:pt x="23" y="12"/>
                  <a:pt x="23" y="12"/>
                  <a:pt x="23" y="12"/>
                </a:cubicBezTo>
                <a:cubicBezTo>
                  <a:pt x="23" y="12"/>
                  <a:pt x="23" y="12"/>
                  <a:pt x="23" y="12"/>
                </a:cubicBezTo>
                <a:cubicBezTo>
                  <a:pt x="23" y="13"/>
                  <a:pt x="24" y="14"/>
                  <a:pt x="25" y="15"/>
                </a:cubicBezTo>
                <a:cubicBezTo>
                  <a:pt x="25" y="16"/>
                  <a:pt x="26" y="17"/>
                  <a:pt x="27" y="17"/>
                </a:cubicBezTo>
                <a:close/>
                <a:moveTo>
                  <a:pt x="25" y="15"/>
                </a:moveTo>
                <a:cubicBezTo>
                  <a:pt x="24" y="14"/>
                  <a:pt x="24" y="13"/>
                  <a:pt x="24" y="12"/>
                </a:cubicBezTo>
                <a:cubicBezTo>
                  <a:pt x="24" y="11"/>
                  <a:pt x="24" y="11"/>
                  <a:pt x="24" y="11"/>
                </a:cubicBezTo>
                <a:cubicBezTo>
                  <a:pt x="24" y="11"/>
                  <a:pt x="24" y="10"/>
                  <a:pt x="24" y="10"/>
                </a:cubicBezTo>
                <a:cubicBezTo>
                  <a:pt x="24" y="10"/>
                  <a:pt x="24" y="9"/>
                  <a:pt x="25" y="9"/>
                </a:cubicBezTo>
                <a:cubicBezTo>
                  <a:pt x="25" y="9"/>
                  <a:pt x="30" y="8"/>
                  <a:pt x="30" y="9"/>
                </a:cubicBezTo>
                <a:cubicBezTo>
                  <a:pt x="30" y="9"/>
                  <a:pt x="30" y="10"/>
                  <a:pt x="30" y="10"/>
                </a:cubicBezTo>
                <a:cubicBezTo>
                  <a:pt x="30" y="10"/>
                  <a:pt x="30" y="11"/>
                  <a:pt x="30" y="11"/>
                </a:cubicBezTo>
                <a:cubicBezTo>
                  <a:pt x="31" y="12"/>
                  <a:pt x="31" y="12"/>
                  <a:pt x="31" y="12"/>
                </a:cubicBezTo>
                <a:cubicBezTo>
                  <a:pt x="31" y="13"/>
                  <a:pt x="30" y="14"/>
                  <a:pt x="29" y="15"/>
                </a:cubicBezTo>
                <a:cubicBezTo>
                  <a:pt x="29" y="16"/>
                  <a:pt x="28" y="16"/>
                  <a:pt x="27" y="16"/>
                </a:cubicBezTo>
                <a:cubicBezTo>
                  <a:pt x="27" y="16"/>
                  <a:pt x="26" y="16"/>
                  <a:pt x="25" y="15"/>
                </a:cubicBezTo>
                <a:close/>
                <a:moveTo>
                  <a:pt x="7" y="17"/>
                </a:moveTo>
                <a:cubicBezTo>
                  <a:pt x="8" y="17"/>
                  <a:pt x="9" y="16"/>
                  <a:pt x="9" y="15"/>
                </a:cubicBezTo>
                <a:cubicBezTo>
                  <a:pt x="10" y="14"/>
                  <a:pt x="10" y="13"/>
                  <a:pt x="10" y="12"/>
                </a:cubicBezTo>
                <a:cubicBezTo>
                  <a:pt x="10" y="12"/>
                  <a:pt x="10" y="12"/>
                  <a:pt x="10" y="12"/>
                </a:cubicBezTo>
                <a:cubicBezTo>
                  <a:pt x="10" y="12"/>
                  <a:pt x="10" y="12"/>
                  <a:pt x="10" y="12"/>
                </a:cubicBezTo>
                <a:cubicBezTo>
                  <a:pt x="10" y="12"/>
                  <a:pt x="10" y="11"/>
                  <a:pt x="10" y="11"/>
                </a:cubicBezTo>
                <a:cubicBezTo>
                  <a:pt x="10" y="9"/>
                  <a:pt x="11" y="6"/>
                  <a:pt x="8" y="6"/>
                </a:cubicBezTo>
                <a:cubicBezTo>
                  <a:pt x="7" y="6"/>
                  <a:pt x="7" y="6"/>
                  <a:pt x="7" y="6"/>
                </a:cubicBezTo>
                <a:cubicBezTo>
                  <a:pt x="6" y="6"/>
                  <a:pt x="6" y="6"/>
                  <a:pt x="5" y="6"/>
                </a:cubicBezTo>
                <a:cubicBezTo>
                  <a:pt x="2" y="7"/>
                  <a:pt x="3" y="9"/>
                  <a:pt x="3" y="11"/>
                </a:cubicBezTo>
                <a:cubicBezTo>
                  <a:pt x="3" y="11"/>
                  <a:pt x="3" y="12"/>
                  <a:pt x="3" y="12"/>
                </a:cubicBezTo>
                <a:cubicBezTo>
                  <a:pt x="3" y="12"/>
                  <a:pt x="3" y="12"/>
                  <a:pt x="3" y="12"/>
                </a:cubicBezTo>
                <a:cubicBezTo>
                  <a:pt x="3" y="12"/>
                  <a:pt x="3" y="12"/>
                  <a:pt x="3" y="12"/>
                </a:cubicBezTo>
                <a:cubicBezTo>
                  <a:pt x="3" y="13"/>
                  <a:pt x="3" y="14"/>
                  <a:pt x="4" y="15"/>
                </a:cubicBezTo>
                <a:cubicBezTo>
                  <a:pt x="5" y="16"/>
                  <a:pt x="6" y="17"/>
                  <a:pt x="7" y="17"/>
                </a:cubicBezTo>
                <a:close/>
                <a:moveTo>
                  <a:pt x="4" y="15"/>
                </a:moveTo>
                <a:cubicBezTo>
                  <a:pt x="4" y="14"/>
                  <a:pt x="3" y="13"/>
                  <a:pt x="3" y="12"/>
                </a:cubicBezTo>
                <a:cubicBezTo>
                  <a:pt x="4" y="11"/>
                  <a:pt x="4" y="11"/>
                  <a:pt x="4" y="11"/>
                </a:cubicBezTo>
                <a:cubicBezTo>
                  <a:pt x="4" y="11"/>
                  <a:pt x="4" y="10"/>
                  <a:pt x="4" y="10"/>
                </a:cubicBezTo>
                <a:cubicBezTo>
                  <a:pt x="4" y="10"/>
                  <a:pt x="4" y="9"/>
                  <a:pt x="4" y="9"/>
                </a:cubicBezTo>
                <a:cubicBezTo>
                  <a:pt x="4" y="9"/>
                  <a:pt x="9" y="8"/>
                  <a:pt x="9" y="9"/>
                </a:cubicBezTo>
                <a:cubicBezTo>
                  <a:pt x="10" y="9"/>
                  <a:pt x="10" y="10"/>
                  <a:pt x="10" y="10"/>
                </a:cubicBezTo>
                <a:cubicBezTo>
                  <a:pt x="10" y="10"/>
                  <a:pt x="10" y="11"/>
                  <a:pt x="10" y="11"/>
                </a:cubicBezTo>
                <a:cubicBezTo>
                  <a:pt x="10" y="12"/>
                  <a:pt x="10" y="12"/>
                  <a:pt x="10" y="12"/>
                </a:cubicBezTo>
                <a:cubicBezTo>
                  <a:pt x="10" y="13"/>
                  <a:pt x="10" y="14"/>
                  <a:pt x="9" y="15"/>
                </a:cubicBezTo>
                <a:cubicBezTo>
                  <a:pt x="8" y="16"/>
                  <a:pt x="7" y="16"/>
                  <a:pt x="7" y="16"/>
                </a:cubicBezTo>
                <a:cubicBezTo>
                  <a:pt x="6" y="16"/>
                  <a:pt x="5" y="16"/>
                  <a:pt x="4" y="15"/>
                </a:cubicBezTo>
                <a:close/>
                <a:moveTo>
                  <a:pt x="18" y="20"/>
                </a:moveTo>
                <a:cubicBezTo>
                  <a:pt x="18" y="21"/>
                  <a:pt x="18" y="21"/>
                  <a:pt x="18" y="21"/>
                </a:cubicBezTo>
                <a:cubicBezTo>
                  <a:pt x="17" y="21"/>
                  <a:pt x="17" y="22"/>
                  <a:pt x="17" y="22"/>
                </a:cubicBezTo>
                <a:cubicBezTo>
                  <a:pt x="18" y="29"/>
                  <a:pt x="18" y="29"/>
                  <a:pt x="18" y="29"/>
                </a:cubicBezTo>
                <a:cubicBezTo>
                  <a:pt x="20" y="25"/>
                  <a:pt x="21" y="23"/>
                  <a:pt x="22" y="18"/>
                </a:cubicBezTo>
                <a:cubicBezTo>
                  <a:pt x="25" y="19"/>
                  <a:pt x="28" y="21"/>
                  <a:pt x="28" y="23"/>
                </a:cubicBezTo>
                <a:cubicBezTo>
                  <a:pt x="28" y="30"/>
                  <a:pt x="28" y="30"/>
                  <a:pt x="28" y="30"/>
                </a:cubicBezTo>
                <a:cubicBezTo>
                  <a:pt x="28" y="32"/>
                  <a:pt x="27" y="33"/>
                  <a:pt x="26" y="33"/>
                </a:cubicBezTo>
                <a:cubicBezTo>
                  <a:pt x="20" y="33"/>
                  <a:pt x="14" y="33"/>
                  <a:pt x="8" y="33"/>
                </a:cubicBezTo>
                <a:cubicBezTo>
                  <a:pt x="7" y="33"/>
                  <a:pt x="6" y="32"/>
                  <a:pt x="6" y="30"/>
                </a:cubicBezTo>
                <a:cubicBezTo>
                  <a:pt x="6" y="28"/>
                  <a:pt x="6" y="26"/>
                  <a:pt x="6" y="23"/>
                </a:cubicBezTo>
                <a:cubicBezTo>
                  <a:pt x="6" y="21"/>
                  <a:pt x="9" y="19"/>
                  <a:pt x="12" y="18"/>
                </a:cubicBezTo>
                <a:cubicBezTo>
                  <a:pt x="13" y="23"/>
                  <a:pt x="14" y="25"/>
                  <a:pt x="16" y="29"/>
                </a:cubicBezTo>
                <a:cubicBezTo>
                  <a:pt x="17" y="22"/>
                  <a:pt x="17" y="22"/>
                  <a:pt x="17" y="22"/>
                </a:cubicBezTo>
                <a:cubicBezTo>
                  <a:pt x="17" y="22"/>
                  <a:pt x="17" y="21"/>
                  <a:pt x="16" y="21"/>
                </a:cubicBezTo>
                <a:cubicBezTo>
                  <a:pt x="16" y="20"/>
                  <a:pt x="16" y="20"/>
                  <a:pt x="16" y="20"/>
                </a:cubicBezTo>
                <a:cubicBezTo>
                  <a:pt x="16" y="20"/>
                  <a:pt x="16" y="20"/>
                  <a:pt x="16" y="20"/>
                </a:cubicBezTo>
                <a:cubicBezTo>
                  <a:pt x="16" y="20"/>
                  <a:pt x="16" y="20"/>
                  <a:pt x="16" y="20"/>
                </a:cubicBezTo>
                <a:cubicBezTo>
                  <a:pt x="17" y="20"/>
                  <a:pt x="17" y="20"/>
                  <a:pt x="18" y="20"/>
                </a:cubicBezTo>
                <a:cubicBezTo>
                  <a:pt x="18" y="20"/>
                  <a:pt x="18" y="20"/>
                  <a:pt x="18" y="20"/>
                </a:cubicBezTo>
                <a:cubicBezTo>
                  <a:pt x="18" y="20"/>
                  <a:pt x="18" y="20"/>
                  <a:pt x="18" y="20"/>
                </a:cubicBezTo>
                <a:close/>
                <a:moveTo>
                  <a:pt x="34" y="26"/>
                </a:moveTo>
                <a:cubicBezTo>
                  <a:pt x="34" y="21"/>
                  <a:pt x="34" y="21"/>
                  <a:pt x="34" y="21"/>
                </a:cubicBezTo>
                <a:cubicBezTo>
                  <a:pt x="34" y="18"/>
                  <a:pt x="29" y="17"/>
                  <a:pt x="24" y="18"/>
                </a:cubicBezTo>
                <a:cubicBezTo>
                  <a:pt x="26" y="19"/>
                  <a:pt x="28" y="20"/>
                  <a:pt x="29" y="22"/>
                </a:cubicBezTo>
                <a:cubicBezTo>
                  <a:pt x="29" y="22"/>
                  <a:pt x="29" y="23"/>
                  <a:pt x="29" y="23"/>
                </a:cubicBezTo>
                <a:cubicBezTo>
                  <a:pt x="29" y="27"/>
                  <a:pt x="29" y="27"/>
                  <a:pt x="29" y="27"/>
                </a:cubicBezTo>
                <a:cubicBezTo>
                  <a:pt x="30" y="27"/>
                  <a:pt x="32" y="27"/>
                  <a:pt x="33" y="27"/>
                </a:cubicBezTo>
                <a:cubicBezTo>
                  <a:pt x="34" y="27"/>
                  <a:pt x="34" y="26"/>
                  <a:pt x="34" y="26"/>
                </a:cubicBezTo>
                <a:close/>
                <a:moveTo>
                  <a:pt x="0" y="26"/>
                </a:moveTo>
                <a:cubicBezTo>
                  <a:pt x="0" y="26"/>
                  <a:pt x="0" y="27"/>
                  <a:pt x="1" y="27"/>
                </a:cubicBezTo>
                <a:cubicBezTo>
                  <a:pt x="2" y="27"/>
                  <a:pt x="3" y="27"/>
                  <a:pt x="5" y="27"/>
                </a:cubicBezTo>
                <a:cubicBezTo>
                  <a:pt x="5" y="23"/>
                  <a:pt x="5" y="23"/>
                  <a:pt x="5" y="23"/>
                </a:cubicBezTo>
                <a:cubicBezTo>
                  <a:pt x="5" y="23"/>
                  <a:pt x="5" y="22"/>
                  <a:pt x="5" y="22"/>
                </a:cubicBezTo>
                <a:cubicBezTo>
                  <a:pt x="6" y="20"/>
                  <a:pt x="8" y="19"/>
                  <a:pt x="9" y="18"/>
                </a:cubicBezTo>
                <a:cubicBezTo>
                  <a:pt x="5" y="17"/>
                  <a:pt x="0" y="18"/>
                  <a:pt x="0" y="21"/>
                </a:cubicBezTo>
                <a:cubicBezTo>
                  <a:pt x="0" y="23"/>
                  <a:pt x="0" y="24"/>
                  <a:pt x="0" y="26"/>
                </a:cubicBezTo>
                <a:close/>
                <a:moveTo>
                  <a:pt x="14" y="13"/>
                </a:moveTo>
                <a:cubicBezTo>
                  <a:pt x="15" y="14"/>
                  <a:pt x="16" y="15"/>
                  <a:pt x="17" y="15"/>
                </a:cubicBezTo>
                <a:cubicBezTo>
                  <a:pt x="18" y="15"/>
                  <a:pt x="19" y="14"/>
                  <a:pt x="20" y="13"/>
                </a:cubicBezTo>
                <a:cubicBezTo>
                  <a:pt x="21" y="12"/>
                  <a:pt x="22" y="10"/>
                  <a:pt x="22" y="8"/>
                </a:cubicBezTo>
                <a:cubicBezTo>
                  <a:pt x="22" y="7"/>
                  <a:pt x="22" y="7"/>
                  <a:pt x="22" y="7"/>
                </a:cubicBezTo>
                <a:cubicBezTo>
                  <a:pt x="22" y="6"/>
                  <a:pt x="22" y="6"/>
                  <a:pt x="22" y="6"/>
                </a:cubicBezTo>
                <a:cubicBezTo>
                  <a:pt x="22" y="5"/>
                  <a:pt x="22" y="4"/>
                  <a:pt x="21" y="4"/>
                </a:cubicBezTo>
                <a:cubicBezTo>
                  <a:pt x="21" y="3"/>
                  <a:pt x="20" y="4"/>
                  <a:pt x="19" y="4"/>
                </a:cubicBezTo>
                <a:cubicBezTo>
                  <a:pt x="18" y="4"/>
                  <a:pt x="18" y="4"/>
                  <a:pt x="17" y="4"/>
                </a:cubicBezTo>
                <a:cubicBezTo>
                  <a:pt x="16" y="4"/>
                  <a:pt x="16" y="4"/>
                  <a:pt x="15" y="4"/>
                </a:cubicBezTo>
                <a:cubicBezTo>
                  <a:pt x="15" y="4"/>
                  <a:pt x="15" y="4"/>
                  <a:pt x="15" y="4"/>
                </a:cubicBezTo>
                <a:cubicBezTo>
                  <a:pt x="14" y="4"/>
                  <a:pt x="13" y="3"/>
                  <a:pt x="13" y="4"/>
                </a:cubicBezTo>
                <a:cubicBezTo>
                  <a:pt x="12" y="4"/>
                  <a:pt x="12" y="5"/>
                  <a:pt x="12" y="6"/>
                </a:cubicBezTo>
                <a:cubicBezTo>
                  <a:pt x="12" y="6"/>
                  <a:pt x="12" y="6"/>
                  <a:pt x="12" y="7"/>
                </a:cubicBezTo>
                <a:cubicBezTo>
                  <a:pt x="12" y="8"/>
                  <a:pt x="12" y="8"/>
                  <a:pt x="12" y="8"/>
                </a:cubicBezTo>
                <a:cubicBezTo>
                  <a:pt x="12" y="10"/>
                  <a:pt x="13" y="12"/>
                  <a:pt x="14" y="1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9" name="Freeform 255"/>
          <p:cNvSpPr>
            <a:spLocks noEditPoints="1"/>
          </p:cNvSpPr>
          <p:nvPr/>
        </p:nvSpPr>
        <p:spPr bwMode="auto">
          <a:xfrm>
            <a:off x="3148998" y="3090741"/>
            <a:ext cx="258799" cy="354717"/>
          </a:xfrm>
          <a:custGeom>
            <a:avLst/>
            <a:gdLst>
              <a:gd name="T0" fmla="*/ 19 w 27"/>
              <a:gd name="T1" fmla="*/ 17 h 37"/>
              <a:gd name="T2" fmla="*/ 19 w 27"/>
              <a:gd name="T3" fmla="*/ 15 h 37"/>
              <a:gd name="T4" fmla="*/ 20 w 27"/>
              <a:gd name="T5" fmla="*/ 14 h 37"/>
              <a:gd name="T6" fmla="*/ 20 w 27"/>
              <a:gd name="T7" fmla="*/ 14 h 37"/>
              <a:gd name="T8" fmla="*/ 20 w 27"/>
              <a:gd name="T9" fmla="*/ 13 h 37"/>
              <a:gd name="T10" fmla="*/ 20 w 27"/>
              <a:gd name="T11" fmla="*/ 12 h 37"/>
              <a:gd name="T12" fmla="*/ 20 w 27"/>
              <a:gd name="T13" fmla="*/ 12 h 37"/>
              <a:gd name="T14" fmla="*/ 20 w 27"/>
              <a:gd name="T15" fmla="*/ 12 h 37"/>
              <a:gd name="T16" fmla="*/ 16 w 27"/>
              <a:gd name="T17" fmla="*/ 10 h 37"/>
              <a:gd name="T18" fmla="*/ 12 w 27"/>
              <a:gd name="T19" fmla="*/ 8 h 37"/>
              <a:gd name="T20" fmla="*/ 12 w 27"/>
              <a:gd name="T21" fmla="*/ 8 h 37"/>
              <a:gd name="T22" fmla="*/ 9 w 27"/>
              <a:gd name="T23" fmla="*/ 12 h 37"/>
              <a:gd name="T24" fmla="*/ 9 w 27"/>
              <a:gd name="T25" fmla="*/ 13 h 37"/>
              <a:gd name="T26" fmla="*/ 9 w 27"/>
              <a:gd name="T27" fmla="*/ 13 h 37"/>
              <a:gd name="T28" fmla="*/ 9 w 27"/>
              <a:gd name="T29" fmla="*/ 13 h 37"/>
              <a:gd name="T30" fmla="*/ 11 w 27"/>
              <a:gd name="T31" fmla="*/ 19 h 37"/>
              <a:gd name="T32" fmla="*/ 11 w 27"/>
              <a:gd name="T33" fmla="*/ 19 h 37"/>
              <a:gd name="T34" fmla="*/ 14 w 27"/>
              <a:gd name="T35" fmla="*/ 21 h 37"/>
              <a:gd name="T36" fmla="*/ 17 w 27"/>
              <a:gd name="T37" fmla="*/ 20 h 37"/>
              <a:gd name="T38" fmla="*/ 17 w 27"/>
              <a:gd name="T39" fmla="*/ 20 h 37"/>
              <a:gd name="T40" fmla="*/ 19 w 27"/>
              <a:gd name="T41" fmla="*/ 17 h 37"/>
              <a:gd name="T42" fmla="*/ 19 w 27"/>
              <a:gd name="T43" fmla="*/ 17 h 37"/>
              <a:gd name="T44" fmla="*/ 8 w 27"/>
              <a:gd name="T45" fmla="*/ 19 h 37"/>
              <a:gd name="T46" fmla="*/ 14 w 27"/>
              <a:gd name="T47" fmla="*/ 2 h 37"/>
              <a:gd name="T48" fmla="*/ 14 w 27"/>
              <a:gd name="T49" fmla="*/ 2 h 37"/>
              <a:gd name="T50" fmla="*/ 20 w 27"/>
              <a:gd name="T51" fmla="*/ 19 h 37"/>
              <a:gd name="T52" fmla="*/ 18 w 27"/>
              <a:gd name="T53" fmla="*/ 19 h 37"/>
              <a:gd name="T54" fmla="*/ 18 w 27"/>
              <a:gd name="T55" fmla="*/ 20 h 37"/>
              <a:gd name="T56" fmla="*/ 18 w 27"/>
              <a:gd name="T57" fmla="*/ 20 h 37"/>
              <a:gd name="T58" fmla="*/ 14 w 27"/>
              <a:gd name="T59" fmla="*/ 22 h 37"/>
              <a:gd name="T60" fmla="*/ 10 w 27"/>
              <a:gd name="T61" fmla="*/ 19 h 37"/>
              <a:gd name="T62" fmla="*/ 8 w 27"/>
              <a:gd name="T63" fmla="*/ 19 h 37"/>
              <a:gd name="T64" fmla="*/ 27 w 27"/>
              <a:gd name="T65" fmla="*/ 35 h 37"/>
              <a:gd name="T66" fmla="*/ 21 w 27"/>
              <a:gd name="T67" fmla="*/ 24 h 37"/>
              <a:gd name="T68" fmla="*/ 22 w 27"/>
              <a:gd name="T69" fmla="*/ 28 h 37"/>
              <a:gd name="T70" fmla="*/ 18 w 27"/>
              <a:gd name="T71" fmla="*/ 26 h 37"/>
              <a:gd name="T72" fmla="*/ 14 w 27"/>
              <a:gd name="T73" fmla="*/ 35 h 37"/>
              <a:gd name="T74" fmla="*/ 10 w 27"/>
              <a:gd name="T75" fmla="*/ 26 h 37"/>
              <a:gd name="T76" fmla="*/ 6 w 27"/>
              <a:gd name="T77" fmla="*/ 28 h 37"/>
              <a:gd name="T78" fmla="*/ 7 w 27"/>
              <a:gd name="T79" fmla="*/ 24 h 37"/>
              <a:gd name="T80" fmla="*/ 2 w 27"/>
              <a:gd name="T81" fmla="*/ 35 h 37"/>
              <a:gd name="T82" fmla="*/ 4 w 27"/>
              <a:gd name="T83" fmla="*/ 37 h 37"/>
              <a:gd name="T84" fmla="*/ 24 w 27"/>
              <a:gd name="T85" fmla="*/ 37 h 37"/>
              <a:gd name="T86" fmla="*/ 27 w 27"/>
              <a:gd name="T8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37">
                <a:moveTo>
                  <a:pt x="19" y="17"/>
                </a:moveTo>
                <a:cubicBezTo>
                  <a:pt x="19" y="16"/>
                  <a:pt x="19" y="16"/>
                  <a:pt x="19" y="15"/>
                </a:cubicBezTo>
                <a:cubicBezTo>
                  <a:pt x="19" y="15"/>
                  <a:pt x="20" y="14"/>
                  <a:pt x="20" y="14"/>
                </a:cubicBezTo>
                <a:cubicBezTo>
                  <a:pt x="20" y="14"/>
                  <a:pt x="20" y="14"/>
                  <a:pt x="20" y="14"/>
                </a:cubicBezTo>
                <a:cubicBezTo>
                  <a:pt x="20" y="13"/>
                  <a:pt x="20" y="13"/>
                  <a:pt x="20" y="13"/>
                </a:cubicBezTo>
                <a:cubicBezTo>
                  <a:pt x="20" y="13"/>
                  <a:pt x="20" y="13"/>
                  <a:pt x="20" y="12"/>
                </a:cubicBezTo>
                <a:cubicBezTo>
                  <a:pt x="20" y="12"/>
                  <a:pt x="20" y="12"/>
                  <a:pt x="20" y="12"/>
                </a:cubicBezTo>
                <a:cubicBezTo>
                  <a:pt x="20" y="12"/>
                  <a:pt x="20" y="12"/>
                  <a:pt x="20" y="12"/>
                </a:cubicBezTo>
                <a:cubicBezTo>
                  <a:pt x="19" y="11"/>
                  <a:pt x="18" y="10"/>
                  <a:pt x="16" y="10"/>
                </a:cubicBezTo>
                <a:cubicBezTo>
                  <a:pt x="15" y="10"/>
                  <a:pt x="12" y="9"/>
                  <a:pt x="12" y="8"/>
                </a:cubicBezTo>
                <a:cubicBezTo>
                  <a:pt x="12" y="8"/>
                  <a:pt x="12" y="8"/>
                  <a:pt x="12" y="8"/>
                </a:cubicBezTo>
                <a:cubicBezTo>
                  <a:pt x="11" y="8"/>
                  <a:pt x="9" y="10"/>
                  <a:pt x="9" y="12"/>
                </a:cubicBezTo>
                <a:cubicBezTo>
                  <a:pt x="9" y="12"/>
                  <a:pt x="9" y="13"/>
                  <a:pt x="9" y="13"/>
                </a:cubicBezTo>
                <a:cubicBezTo>
                  <a:pt x="9" y="13"/>
                  <a:pt x="9" y="13"/>
                  <a:pt x="9" y="13"/>
                </a:cubicBezTo>
                <a:cubicBezTo>
                  <a:pt x="9" y="13"/>
                  <a:pt x="9" y="13"/>
                  <a:pt x="9" y="13"/>
                </a:cubicBezTo>
                <a:cubicBezTo>
                  <a:pt x="9" y="16"/>
                  <a:pt x="10" y="17"/>
                  <a:pt x="11" y="19"/>
                </a:cubicBezTo>
                <a:cubicBezTo>
                  <a:pt x="11" y="19"/>
                  <a:pt x="11" y="19"/>
                  <a:pt x="11" y="19"/>
                </a:cubicBezTo>
                <a:cubicBezTo>
                  <a:pt x="12" y="20"/>
                  <a:pt x="13" y="21"/>
                  <a:pt x="14" y="21"/>
                </a:cubicBezTo>
                <a:cubicBezTo>
                  <a:pt x="15" y="21"/>
                  <a:pt x="16" y="20"/>
                  <a:pt x="17" y="20"/>
                </a:cubicBezTo>
                <a:cubicBezTo>
                  <a:pt x="17" y="20"/>
                  <a:pt x="17" y="20"/>
                  <a:pt x="17" y="20"/>
                </a:cubicBezTo>
                <a:cubicBezTo>
                  <a:pt x="18" y="19"/>
                  <a:pt x="18" y="18"/>
                  <a:pt x="19" y="17"/>
                </a:cubicBezTo>
                <a:cubicBezTo>
                  <a:pt x="19" y="17"/>
                  <a:pt x="19" y="17"/>
                  <a:pt x="19" y="17"/>
                </a:cubicBezTo>
                <a:close/>
                <a:moveTo>
                  <a:pt x="8" y="19"/>
                </a:moveTo>
                <a:cubicBezTo>
                  <a:pt x="0" y="6"/>
                  <a:pt x="13" y="0"/>
                  <a:pt x="14" y="2"/>
                </a:cubicBezTo>
                <a:cubicBezTo>
                  <a:pt x="14" y="3"/>
                  <a:pt x="14" y="3"/>
                  <a:pt x="14" y="2"/>
                </a:cubicBezTo>
                <a:cubicBezTo>
                  <a:pt x="18" y="0"/>
                  <a:pt x="27" y="9"/>
                  <a:pt x="20" y="19"/>
                </a:cubicBezTo>
                <a:cubicBezTo>
                  <a:pt x="20" y="19"/>
                  <a:pt x="19" y="19"/>
                  <a:pt x="18" y="19"/>
                </a:cubicBezTo>
                <a:cubicBezTo>
                  <a:pt x="18" y="20"/>
                  <a:pt x="18" y="20"/>
                  <a:pt x="18" y="20"/>
                </a:cubicBezTo>
                <a:cubicBezTo>
                  <a:pt x="18" y="20"/>
                  <a:pt x="18" y="20"/>
                  <a:pt x="18" y="20"/>
                </a:cubicBezTo>
                <a:cubicBezTo>
                  <a:pt x="17" y="21"/>
                  <a:pt x="15" y="22"/>
                  <a:pt x="14" y="22"/>
                </a:cubicBezTo>
                <a:cubicBezTo>
                  <a:pt x="13" y="22"/>
                  <a:pt x="11" y="21"/>
                  <a:pt x="10" y="19"/>
                </a:cubicBezTo>
                <a:cubicBezTo>
                  <a:pt x="9" y="19"/>
                  <a:pt x="9" y="19"/>
                  <a:pt x="8" y="19"/>
                </a:cubicBezTo>
                <a:close/>
                <a:moveTo>
                  <a:pt x="27" y="35"/>
                </a:moveTo>
                <a:cubicBezTo>
                  <a:pt x="27" y="30"/>
                  <a:pt x="26" y="25"/>
                  <a:pt x="21" y="24"/>
                </a:cubicBezTo>
                <a:cubicBezTo>
                  <a:pt x="21" y="25"/>
                  <a:pt x="21" y="26"/>
                  <a:pt x="22" y="28"/>
                </a:cubicBezTo>
                <a:cubicBezTo>
                  <a:pt x="18" y="26"/>
                  <a:pt x="18" y="26"/>
                  <a:pt x="18" y="26"/>
                </a:cubicBezTo>
                <a:cubicBezTo>
                  <a:pt x="17" y="29"/>
                  <a:pt x="15" y="32"/>
                  <a:pt x="14" y="35"/>
                </a:cubicBezTo>
                <a:cubicBezTo>
                  <a:pt x="10" y="26"/>
                  <a:pt x="10" y="26"/>
                  <a:pt x="10" y="26"/>
                </a:cubicBezTo>
                <a:cubicBezTo>
                  <a:pt x="6" y="28"/>
                  <a:pt x="6" y="28"/>
                  <a:pt x="6" y="28"/>
                </a:cubicBezTo>
                <a:cubicBezTo>
                  <a:pt x="7" y="26"/>
                  <a:pt x="7" y="25"/>
                  <a:pt x="7" y="24"/>
                </a:cubicBezTo>
                <a:cubicBezTo>
                  <a:pt x="2" y="26"/>
                  <a:pt x="2" y="30"/>
                  <a:pt x="2" y="35"/>
                </a:cubicBezTo>
                <a:cubicBezTo>
                  <a:pt x="2" y="36"/>
                  <a:pt x="3" y="37"/>
                  <a:pt x="4" y="37"/>
                </a:cubicBezTo>
                <a:cubicBezTo>
                  <a:pt x="11" y="37"/>
                  <a:pt x="18" y="37"/>
                  <a:pt x="24" y="37"/>
                </a:cubicBezTo>
                <a:cubicBezTo>
                  <a:pt x="26" y="37"/>
                  <a:pt x="27" y="36"/>
                  <a:pt x="27" y="3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0" name="Freeform 256"/>
          <p:cNvSpPr>
            <a:spLocks noEditPoints="1"/>
          </p:cNvSpPr>
          <p:nvPr/>
        </p:nvSpPr>
        <p:spPr bwMode="auto">
          <a:xfrm>
            <a:off x="9289579" y="3177610"/>
            <a:ext cx="394532" cy="267847"/>
          </a:xfrm>
          <a:custGeom>
            <a:avLst/>
            <a:gdLst>
              <a:gd name="T0" fmla="*/ 7 w 41"/>
              <a:gd name="T1" fmla="*/ 27 h 28"/>
              <a:gd name="T2" fmla="*/ 16 w 41"/>
              <a:gd name="T3" fmla="*/ 16 h 28"/>
              <a:gd name="T4" fmla="*/ 35 w 41"/>
              <a:gd name="T5" fmla="*/ 27 h 28"/>
              <a:gd name="T6" fmla="*/ 32 w 41"/>
              <a:gd name="T7" fmla="*/ 5 h 28"/>
              <a:gd name="T8" fmla="*/ 30 w 41"/>
              <a:gd name="T9" fmla="*/ 6 h 28"/>
              <a:gd name="T10" fmla="*/ 31 w 41"/>
              <a:gd name="T11" fmla="*/ 10 h 28"/>
              <a:gd name="T12" fmla="*/ 34 w 41"/>
              <a:gd name="T13" fmla="*/ 13 h 28"/>
              <a:gd name="T14" fmla="*/ 37 w 41"/>
              <a:gd name="T15" fmla="*/ 10 h 28"/>
              <a:gd name="T16" fmla="*/ 36 w 41"/>
              <a:gd name="T17" fmla="*/ 6 h 28"/>
              <a:gd name="T18" fmla="*/ 33 w 41"/>
              <a:gd name="T19" fmla="*/ 5 h 28"/>
              <a:gd name="T20" fmla="*/ 11 w 41"/>
              <a:gd name="T21" fmla="*/ 5 h 28"/>
              <a:gd name="T22" fmla="*/ 11 w 41"/>
              <a:gd name="T23" fmla="*/ 7 h 28"/>
              <a:gd name="T24" fmla="*/ 10 w 41"/>
              <a:gd name="T25" fmla="*/ 12 h 28"/>
              <a:gd name="T26" fmla="*/ 6 w 41"/>
              <a:gd name="T27" fmla="*/ 13 h 28"/>
              <a:gd name="T28" fmla="*/ 4 w 41"/>
              <a:gd name="T29" fmla="*/ 8 h 28"/>
              <a:gd name="T30" fmla="*/ 6 w 41"/>
              <a:gd name="T31" fmla="*/ 5 h 28"/>
              <a:gd name="T32" fmla="*/ 10 w 41"/>
              <a:gd name="T33" fmla="*/ 5 h 28"/>
              <a:gd name="T34" fmla="*/ 18 w 41"/>
              <a:gd name="T35" fmla="*/ 4 h 28"/>
              <a:gd name="T36" fmla="*/ 18 w 41"/>
              <a:gd name="T37" fmla="*/ 4 h 28"/>
              <a:gd name="T38" fmla="*/ 24 w 41"/>
              <a:gd name="T39" fmla="*/ 4 h 28"/>
              <a:gd name="T40" fmla="*/ 23 w 41"/>
              <a:gd name="T41" fmla="*/ 7 h 28"/>
              <a:gd name="T42" fmla="*/ 21 w 41"/>
              <a:gd name="T43" fmla="*/ 8 h 28"/>
              <a:gd name="T44" fmla="*/ 23 w 41"/>
              <a:gd name="T45" fmla="*/ 3 h 28"/>
              <a:gd name="T46" fmla="*/ 22 w 41"/>
              <a:gd name="T47" fmla="*/ 2 h 28"/>
              <a:gd name="T48" fmla="*/ 20 w 41"/>
              <a:gd name="T49" fmla="*/ 2 h 28"/>
              <a:gd name="T50" fmla="*/ 18 w 41"/>
              <a:gd name="T51" fmla="*/ 3 h 28"/>
              <a:gd name="T52" fmla="*/ 41 w 41"/>
              <a:gd name="T53" fmla="*/ 25 h 28"/>
              <a:gd name="T54" fmla="*/ 34 w 41"/>
              <a:gd name="T55" fmla="*/ 22 h 28"/>
              <a:gd name="T56" fmla="*/ 34 w 41"/>
              <a:gd name="T57" fmla="*/ 16 h 28"/>
              <a:gd name="T58" fmla="*/ 33 w 41"/>
              <a:gd name="T59" fmla="*/ 16 h 28"/>
              <a:gd name="T60" fmla="*/ 34 w 41"/>
              <a:gd name="T61" fmla="*/ 17 h 28"/>
              <a:gd name="T62" fmla="*/ 32 w 41"/>
              <a:gd name="T63" fmla="*/ 15 h 28"/>
              <a:gd name="T64" fmla="*/ 36 w 41"/>
              <a:gd name="T65" fmla="*/ 27 h 28"/>
              <a:gd name="T66" fmla="*/ 40 w 41"/>
              <a:gd name="T67" fmla="*/ 27 h 28"/>
              <a:gd name="T68" fmla="*/ 2 w 41"/>
              <a:gd name="T69" fmla="*/ 28 h 28"/>
              <a:gd name="T70" fmla="*/ 11 w 41"/>
              <a:gd name="T71" fmla="*/ 19 h 28"/>
              <a:gd name="T72" fmla="*/ 8 w 41"/>
              <a:gd name="T73" fmla="*/ 22 h 28"/>
              <a:gd name="T74" fmla="*/ 8 w 41"/>
              <a:gd name="T75" fmla="*/ 16 h 28"/>
              <a:gd name="T76" fmla="*/ 7 w 41"/>
              <a:gd name="T77" fmla="*/ 16 h 28"/>
              <a:gd name="T78" fmla="*/ 7 w 41"/>
              <a:gd name="T79" fmla="*/ 17 h 28"/>
              <a:gd name="T80" fmla="*/ 5 w 41"/>
              <a:gd name="T81" fmla="*/ 14 h 28"/>
              <a:gd name="T82" fmla="*/ 34 w 41"/>
              <a:gd name="T83" fmla="*/ 13 h 28"/>
              <a:gd name="T84" fmla="*/ 38 w 41"/>
              <a:gd name="T85" fmla="*/ 8 h 28"/>
              <a:gd name="T86" fmla="*/ 11 w 41"/>
              <a:gd name="T87" fmla="*/ 8 h 28"/>
              <a:gd name="T88" fmla="*/ 7 w 41"/>
              <a:gd name="T89" fmla="*/ 13 h 28"/>
              <a:gd name="T90" fmla="*/ 15 w 41"/>
              <a:gd name="T91" fmla="*/ 15 h 28"/>
              <a:gd name="T92" fmla="*/ 20 w 41"/>
              <a:gd name="T93" fmla="*/ 15 h 28"/>
              <a:gd name="T94" fmla="*/ 26 w 41"/>
              <a:gd name="T95" fmla="*/ 15 h 28"/>
              <a:gd name="T96" fmla="*/ 21 w 41"/>
              <a:gd name="T97" fmla="*/ 15 h 28"/>
              <a:gd name="T98" fmla="*/ 26 w 41"/>
              <a:gd name="T99" fmla="*/ 15 h 28"/>
              <a:gd name="T100" fmla="*/ 21 w 41"/>
              <a:gd name="T101" fmla="*/ 11 h 28"/>
              <a:gd name="T102" fmla="*/ 21 w 41"/>
              <a:gd name="T103" fmla="*/ 10 h 28"/>
              <a:gd name="T104" fmla="*/ 20 w 41"/>
              <a:gd name="T105" fmla="*/ 10 h 28"/>
              <a:gd name="T106" fmla="*/ 20 w 41"/>
              <a:gd name="T10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28">
                <a:moveTo>
                  <a:pt x="34" y="28"/>
                </a:moveTo>
                <a:cubicBezTo>
                  <a:pt x="7" y="28"/>
                  <a:pt x="7" y="28"/>
                  <a:pt x="7" y="28"/>
                </a:cubicBezTo>
                <a:cubicBezTo>
                  <a:pt x="7" y="28"/>
                  <a:pt x="7" y="28"/>
                  <a:pt x="7" y="27"/>
                </a:cubicBezTo>
                <a:cubicBezTo>
                  <a:pt x="7" y="27"/>
                  <a:pt x="7" y="27"/>
                  <a:pt x="7" y="27"/>
                </a:cubicBezTo>
                <a:cubicBezTo>
                  <a:pt x="13" y="18"/>
                  <a:pt x="13" y="18"/>
                  <a:pt x="13" y="18"/>
                </a:cubicBezTo>
                <a:cubicBezTo>
                  <a:pt x="13" y="17"/>
                  <a:pt x="14" y="16"/>
                  <a:pt x="16" y="16"/>
                </a:cubicBezTo>
                <a:cubicBezTo>
                  <a:pt x="25" y="16"/>
                  <a:pt x="25" y="16"/>
                  <a:pt x="25" y="16"/>
                </a:cubicBezTo>
                <a:cubicBezTo>
                  <a:pt x="27" y="16"/>
                  <a:pt x="28" y="17"/>
                  <a:pt x="29" y="18"/>
                </a:cubicBezTo>
                <a:cubicBezTo>
                  <a:pt x="35" y="27"/>
                  <a:pt x="35" y="27"/>
                  <a:pt x="35" y="27"/>
                </a:cubicBezTo>
                <a:cubicBezTo>
                  <a:pt x="35" y="27"/>
                  <a:pt x="35" y="27"/>
                  <a:pt x="35" y="27"/>
                </a:cubicBezTo>
                <a:cubicBezTo>
                  <a:pt x="34" y="27"/>
                  <a:pt x="34" y="28"/>
                  <a:pt x="34" y="28"/>
                </a:cubicBezTo>
                <a:close/>
                <a:moveTo>
                  <a:pt x="32" y="5"/>
                </a:moveTo>
                <a:cubicBezTo>
                  <a:pt x="31" y="5"/>
                  <a:pt x="31" y="5"/>
                  <a:pt x="30" y="5"/>
                </a:cubicBezTo>
                <a:cubicBezTo>
                  <a:pt x="30" y="5"/>
                  <a:pt x="30" y="5"/>
                  <a:pt x="30" y="5"/>
                </a:cubicBezTo>
                <a:cubicBezTo>
                  <a:pt x="30" y="5"/>
                  <a:pt x="30" y="6"/>
                  <a:pt x="30" y="6"/>
                </a:cubicBezTo>
                <a:cubicBezTo>
                  <a:pt x="30" y="6"/>
                  <a:pt x="30" y="7"/>
                  <a:pt x="30" y="7"/>
                </a:cubicBezTo>
                <a:cubicBezTo>
                  <a:pt x="30" y="7"/>
                  <a:pt x="30" y="8"/>
                  <a:pt x="30" y="8"/>
                </a:cubicBezTo>
                <a:cubicBezTo>
                  <a:pt x="30" y="9"/>
                  <a:pt x="30" y="9"/>
                  <a:pt x="31" y="10"/>
                </a:cubicBezTo>
                <a:cubicBezTo>
                  <a:pt x="31" y="10"/>
                  <a:pt x="31" y="11"/>
                  <a:pt x="32" y="12"/>
                </a:cubicBezTo>
                <a:cubicBezTo>
                  <a:pt x="32" y="12"/>
                  <a:pt x="32" y="12"/>
                  <a:pt x="33" y="13"/>
                </a:cubicBezTo>
                <a:cubicBezTo>
                  <a:pt x="33" y="13"/>
                  <a:pt x="33" y="13"/>
                  <a:pt x="34" y="13"/>
                </a:cubicBezTo>
                <a:cubicBezTo>
                  <a:pt x="34" y="13"/>
                  <a:pt x="34" y="13"/>
                  <a:pt x="35" y="13"/>
                </a:cubicBezTo>
                <a:cubicBezTo>
                  <a:pt x="35" y="12"/>
                  <a:pt x="36" y="12"/>
                  <a:pt x="36" y="12"/>
                </a:cubicBezTo>
                <a:cubicBezTo>
                  <a:pt x="36" y="11"/>
                  <a:pt x="37" y="11"/>
                  <a:pt x="37" y="10"/>
                </a:cubicBezTo>
                <a:cubicBezTo>
                  <a:pt x="37" y="9"/>
                  <a:pt x="37" y="9"/>
                  <a:pt x="37" y="8"/>
                </a:cubicBezTo>
                <a:cubicBezTo>
                  <a:pt x="36" y="8"/>
                  <a:pt x="36" y="8"/>
                  <a:pt x="36" y="8"/>
                </a:cubicBezTo>
                <a:cubicBezTo>
                  <a:pt x="36" y="7"/>
                  <a:pt x="36" y="7"/>
                  <a:pt x="36" y="6"/>
                </a:cubicBezTo>
                <a:cubicBezTo>
                  <a:pt x="35" y="6"/>
                  <a:pt x="35" y="6"/>
                  <a:pt x="35" y="5"/>
                </a:cubicBezTo>
                <a:cubicBezTo>
                  <a:pt x="35" y="5"/>
                  <a:pt x="34" y="5"/>
                  <a:pt x="34" y="5"/>
                </a:cubicBezTo>
                <a:cubicBezTo>
                  <a:pt x="34" y="5"/>
                  <a:pt x="33" y="5"/>
                  <a:pt x="33" y="5"/>
                </a:cubicBezTo>
                <a:cubicBezTo>
                  <a:pt x="32" y="5"/>
                  <a:pt x="32" y="5"/>
                  <a:pt x="32" y="5"/>
                </a:cubicBezTo>
                <a:close/>
                <a:moveTo>
                  <a:pt x="10" y="5"/>
                </a:moveTo>
                <a:cubicBezTo>
                  <a:pt x="10" y="5"/>
                  <a:pt x="10" y="5"/>
                  <a:pt x="11" y="5"/>
                </a:cubicBezTo>
                <a:cubicBezTo>
                  <a:pt x="11" y="5"/>
                  <a:pt x="11" y="5"/>
                  <a:pt x="11" y="5"/>
                </a:cubicBezTo>
                <a:cubicBezTo>
                  <a:pt x="11" y="5"/>
                  <a:pt x="11" y="6"/>
                  <a:pt x="11" y="6"/>
                </a:cubicBezTo>
                <a:cubicBezTo>
                  <a:pt x="11" y="6"/>
                  <a:pt x="11" y="7"/>
                  <a:pt x="11" y="7"/>
                </a:cubicBezTo>
                <a:cubicBezTo>
                  <a:pt x="11" y="7"/>
                  <a:pt x="11" y="8"/>
                  <a:pt x="11" y="8"/>
                </a:cubicBezTo>
                <a:cubicBezTo>
                  <a:pt x="11" y="9"/>
                  <a:pt x="11" y="9"/>
                  <a:pt x="10" y="10"/>
                </a:cubicBezTo>
                <a:cubicBezTo>
                  <a:pt x="10" y="10"/>
                  <a:pt x="10" y="11"/>
                  <a:pt x="10" y="12"/>
                </a:cubicBezTo>
                <a:cubicBezTo>
                  <a:pt x="9" y="12"/>
                  <a:pt x="9" y="12"/>
                  <a:pt x="9" y="13"/>
                </a:cubicBezTo>
                <a:cubicBezTo>
                  <a:pt x="8" y="13"/>
                  <a:pt x="8" y="13"/>
                  <a:pt x="7" y="13"/>
                </a:cubicBezTo>
                <a:cubicBezTo>
                  <a:pt x="7" y="13"/>
                  <a:pt x="7" y="13"/>
                  <a:pt x="6" y="13"/>
                </a:cubicBezTo>
                <a:cubicBezTo>
                  <a:pt x="6" y="12"/>
                  <a:pt x="5" y="12"/>
                  <a:pt x="5" y="12"/>
                </a:cubicBezTo>
                <a:cubicBezTo>
                  <a:pt x="5" y="11"/>
                  <a:pt x="5" y="11"/>
                  <a:pt x="4" y="10"/>
                </a:cubicBezTo>
                <a:cubicBezTo>
                  <a:pt x="4" y="9"/>
                  <a:pt x="4" y="9"/>
                  <a:pt x="4" y="8"/>
                </a:cubicBezTo>
                <a:cubicBezTo>
                  <a:pt x="5" y="8"/>
                  <a:pt x="5" y="8"/>
                  <a:pt x="5" y="8"/>
                </a:cubicBezTo>
                <a:cubicBezTo>
                  <a:pt x="5" y="7"/>
                  <a:pt x="6" y="7"/>
                  <a:pt x="6" y="6"/>
                </a:cubicBezTo>
                <a:cubicBezTo>
                  <a:pt x="6" y="6"/>
                  <a:pt x="6" y="6"/>
                  <a:pt x="6" y="5"/>
                </a:cubicBezTo>
                <a:cubicBezTo>
                  <a:pt x="6" y="5"/>
                  <a:pt x="7" y="5"/>
                  <a:pt x="7" y="5"/>
                </a:cubicBezTo>
                <a:cubicBezTo>
                  <a:pt x="8" y="5"/>
                  <a:pt x="8" y="5"/>
                  <a:pt x="8" y="5"/>
                </a:cubicBezTo>
                <a:cubicBezTo>
                  <a:pt x="9" y="5"/>
                  <a:pt x="9" y="5"/>
                  <a:pt x="10" y="5"/>
                </a:cubicBezTo>
                <a:close/>
                <a:moveTo>
                  <a:pt x="21" y="8"/>
                </a:moveTo>
                <a:cubicBezTo>
                  <a:pt x="20" y="8"/>
                  <a:pt x="19" y="8"/>
                  <a:pt x="18" y="7"/>
                </a:cubicBezTo>
                <a:cubicBezTo>
                  <a:pt x="18" y="6"/>
                  <a:pt x="18" y="5"/>
                  <a:pt x="18" y="4"/>
                </a:cubicBezTo>
                <a:cubicBezTo>
                  <a:pt x="18" y="4"/>
                  <a:pt x="18" y="4"/>
                  <a:pt x="18" y="4"/>
                </a:cubicBezTo>
                <a:cubicBezTo>
                  <a:pt x="18" y="4"/>
                  <a:pt x="18" y="4"/>
                  <a:pt x="18" y="4"/>
                </a:cubicBezTo>
                <a:cubicBezTo>
                  <a:pt x="18" y="4"/>
                  <a:pt x="18" y="4"/>
                  <a:pt x="18" y="4"/>
                </a:cubicBezTo>
                <a:cubicBezTo>
                  <a:pt x="18" y="2"/>
                  <a:pt x="17" y="0"/>
                  <a:pt x="21" y="0"/>
                </a:cubicBezTo>
                <a:cubicBezTo>
                  <a:pt x="24" y="0"/>
                  <a:pt x="24" y="2"/>
                  <a:pt x="24" y="4"/>
                </a:cubicBezTo>
                <a:cubicBezTo>
                  <a:pt x="24" y="4"/>
                  <a:pt x="24" y="4"/>
                  <a:pt x="24" y="4"/>
                </a:cubicBezTo>
                <a:cubicBezTo>
                  <a:pt x="24" y="4"/>
                  <a:pt x="24" y="4"/>
                  <a:pt x="24" y="4"/>
                </a:cubicBezTo>
                <a:cubicBezTo>
                  <a:pt x="24" y="4"/>
                  <a:pt x="24" y="4"/>
                  <a:pt x="24" y="4"/>
                </a:cubicBezTo>
                <a:cubicBezTo>
                  <a:pt x="24" y="5"/>
                  <a:pt x="23" y="6"/>
                  <a:pt x="23" y="7"/>
                </a:cubicBezTo>
                <a:cubicBezTo>
                  <a:pt x="22" y="8"/>
                  <a:pt x="21" y="8"/>
                  <a:pt x="21" y="8"/>
                </a:cubicBezTo>
                <a:close/>
                <a:moveTo>
                  <a:pt x="19" y="7"/>
                </a:moveTo>
                <a:cubicBezTo>
                  <a:pt x="19" y="7"/>
                  <a:pt x="20" y="8"/>
                  <a:pt x="21" y="8"/>
                </a:cubicBezTo>
                <a:cubicBezTo>
                  <a:pt x="21" y="8"/>
                  <a:pt x="22" y="7"/>
                  <a:pt x="22" y="7"/>
                </a:cubicBezTo>
                <a:cubicBezTo>
                  <a:pt x="23" y="6"/>
                  <a:pt x="23" y="5"/>
                  <a:pt x="23" y="4"/>
                </a:cubicBezTo>
                <a:cubicBezTo>
                  <a:pt x="23" y="3"/>
                  <a:pt x="23" y="3"/>
                  <a:pt x="23" y="3"/>
                </a:cubicBezTo>
                <a:cubicBezTo>
                  <a:pt x="23" y="3"/>
                  <a:pt x="23" y="3"/>
                  <a:pt x="23" y="3"/>
                </a:cubicBezTo>
                <a:cubicBezTo>
                  <a:pt x="23" y="2"/>
                  <a:pt x="23" y="2"/>
                  <a:pt x="23" y="2"/>
                </a:cubicBezTo>
                <a:cubicBezTo>
                  <a:pt x="22" y="2"/>
                  <a:pt x="22" y="2"/>
                  <a:pt x="22" y="2"/>
                </a:cubicBezTo>
                <a:cubicBezTo>
                  <a:pt x="21" y="2"/>
                  <a:pt x="21" y="2"/>
                  <a:pt x="21" y="2"/>
                </a:cubicBezTo>
                <a:cubicBezTo>
                  <a:pt x="20" y="2"/>
                  <a:pt x="20" y="2"/>
                  <a:pt x="20" y="2"/>
                </a:cubicBezTo>
                <a:cubicBezTo>
                  <a:pt x="20" y="2"/>
                  <a:pt x="20" y="2"/>
                  <a:pt x="20" y="2"/>
                </a:cubicBezTo>
                <a:cubicBezTo>
                  <a:pt x="19" y="2"/>
                  <a:pt x="19" y="2"/>
                  <a:pt x="18" y="2"/>
                </a:cubicBezTo>
                <a:cubicBezTo>
                  <a:pt x="18" y="2"/>
                  <a:pt x="18" y="2"/>
                  <a:pt x="18" y="3"/>
                </a:cubicBezTo>
                <a:cubicBezTo>
                  <a:pt x="18" y="3"/>
                  <a:pt x="18" y="3"/>
                  <a:pt x="18" y="3"/>
                </a:cubicBezTo>
                <a:cubicBezTo>
                  <a:pt x="18" y="4"/>
                  <a:pt x="18" y="4"/>
                  <a:pt x="18" y="4"/>
                </a:cubicBezTo>
                <a:cubicBezTo>
                  <a:pt x="18" y="5"/>
                  <a:pt x="18" y="6"/>
                  <a:pt x="19" y="7"/>
                </a:cubicBezTo>
                <a:close/>
                <a:moveTo>
                  <a:pt x="41" y="25"/>
                </a:moveTo>
                <a:cubicBezTo>
                  <a:pt x="41" y="18"/>
                  <a:pt x="41" y="18"/>
                  <a:pt x="41" y="18"/>
                </a:cubicBezTo>
                <a:cubicBezTo>
                  <a:pt x="41" y="16"/>
                  <a:pt x="39" y="15"/>
                  <a:pt x="36" y="14"/>
                </a:cubicBezTo>
                <a:cubicBezTo>
                  <a:pt x="36" y="18"/>
                  <a:pt x="35" y="19"/>
                  <a:pt x="34" y="22"/>
                </a:cubicBezTo>
                <a:cubicBezTo>
                  <a:pt x="34" y="17"/>
                  <a:pt x="34" y="17"/>
                  <a:pt x="34" y="17"/>
                </a:cubicBezTo>
                <a:cubicBezTo>
                  <a:pt x="34" y="17"/>
                  <a:pt x="34" y="17"/>
                  <a:pt x="34" y="17"/>
                </a:cubicBezTo>
                <a:cubicBezTo>
                  <a:pt x="34" y="16"/>
                  <a:pt x="34" y="16"/>
                  <a:pt x="34" y="16"/>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6"/>
                  <a:pt x="33" y="16"/>
                </a:cubicBezTo>
                <a:cubicBezTo>
                  <a:pt x="34" y="17"/>
                  <a:pt x="34" y="17"/>
                  <a:pt x="34" y="17"/>
                </a:cubicBezTo>
                <a:cubicBezTo>
                  <a:pt x="34" y="17"/>
                  <a:pt x="34" y="17"/>
                  <a:pt x="34" y="17"/>
                </a:cubicBezTo>
                <a:cubicBezTo>
                  <a:pt x="33" y="22"/>
                  <a:pt x="33" y="22"/>
                  <a:pt x="33" y="22"/>
                </a:cubicBezTo>
                <a:cubicBezTo>
                  <a:pt x="33" y="19"/>
                  <a:pt x="33" y="18"/>
                  <a:pt x="32" y="15"/>
                </a:cubicBezTo>
                <a:cubicBezTo>
                  <a:pt x="31" y="15"/>
                  <a:pt x="30" y="16"/>
                  <a:pt x="30" y="18"/>
                </a:cubicBezTo>
                <a:cubicBezTo>
                  <a:pt x="30" y="19"/>
                  <a:pt x="30" y="19"/>
                  <a:pt x="30" y="19"/>
                </a:cubicBezTo>
                <a:cubicBezTo>
                  <a:pt x="36" y="27"/>
                  <a:pt x="36" y="27"/>
                  <a:pt x="36" y="27"/>
                </a:cubicBezTo>
                <a:cubicBezTo>
                  <a:pt x="36" y="28"/>
                  <a:pt x="36" y="28"/>
                  <a:pt x="36" y="28"/>
                </a:cubicBezTo>
                <a:cubicBezTo>
                  <a:pt x="37" y="28"/>
                  <a:pt x="38" y="28"/>
                  <a:pt x="39" y="28"/>
                </a:cubicBezTo>
                <a:cubicBezTo>
                  <a:pt x="39" y="28"/>
                  <a:pt x="40" y="27"/>
                  <a:pt x="40" y="27"/>
                </a:cubicBezTo>
                <a:cubicBezTo>
                  <a:pt x="41" y="26"/>
                  <a:pt x="41" y="26"/>
                  <a:pt x="41" y="25"/>
                </a:cubicBezTo>
                <a:close/>
                <a:moveTo>
                  <a:pt x="0" y="25"/>
                </a:moveTo>
                <a:cubicBezTo>
                  <a:pt x="0" y="27"/>
                  <a:pt x="1" y="28"/>
                  <a:pt x="2" y="28"/>
                </a:cubicBezTo>
                <a:cubicBezTo>
                  <a:pt x="3" y="28"/>
                  <a:pt x="4" y="28"/>
                  <a:pt x="5" y="28"/>
                </a:cubicBezTo>
                <a:cubicBezTo>
                  <a:pt x="5" y="28"/>
                  <a:pt x="6" y="28"/>
                  <a:pt x="6" y="27"/>
                </a:cubicBezTo>
                <a:cubicBezTo>
                  <a:pt x="11" y="19"/>
                  <a:pt x="11" y="19"/>
                  <a:pt x="11" y="19"/>
                </a:cubicBezTo>
                <a:cubicBezTo>
                  <a:pt x="11" y="18"/>
                  <a:pt x="11" y="18"/>
                  <a:pt x="11" y="18"/>
                </a:cubicBezTo>
                <a:cubicBezTo>
                  <a:pt x="11" y="16"/>
                  <a:pt x="10" y="15"/>
                  <a:pt x="9" y="15"/>
                </a:cubicBezTo>
                <a:cubicBezTo>
                  <a:pt x="9" y="18"/>
                  <a:pt x="9" y="19"/>
                  <a:pt x="8" y="22"/>
                </a:cubicBezTo>
                <a:cubicBezTo>
                  <a:pt x="8" y="17"/>
                  <a:pt x="8" y="17"/>
                  <a:pt x="8" y="17"/>
                </a:cubicBezTo>
                <a:cubicBezTo>
                  <a:pt x="8" y="17"/>
                  <a:pt x="8" y="17"/>
                  <a:pt x="8" y="17"/>
                </a:cubicBezTo>
                <a:cubicBezTo>
                  <a:pt x="8" y="16"/>
                  <a:pt x="8" y="16"/>
                  <a:pt x="8" y="16"/>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7"/>
                  <a:pt x="7" y="17"/>
                  <a:pt x="7" y="17"/>
                </a:cubicBezTo>
                <a:cubicBezTo>
                  <a:pt x="7" y="17"/>
                  <a:pt x="7" y="17"/>
                  <a:pt x="7" y="17"/>
                </a:cubicBezTo>
                <a:cubicBezTo>
                  <a:pt x="7" y="22"/>
                  <a:pt x="7" y="22"/>
                  <a:pt x="7" y="22"/>
                </a:cubicBezTo>
                <a:cubicBezTo>
                  <a:pt x="6" y="19"/>
                  <a:pt x="5" y="18"/>
                  <a:pt x="5" y="14"/>
                </a:cubicBezTo>
                <a:cubicBezTo>
                  <a:pt x="2" y="15"/>
                  <a:pt x="0" y="16"/>
                  <a:pt x="0" y="18"/>
                </a:cubicBezTo>
                <a:cubicBezTo>
                  <a:pt x="0" y="25"/>
                  <a:pt x="0" y="25"/>
                  <a:pt x="0" y="25"/>
                </a:cubicBezTo>
                <a:close/>
                <a:moveTo>
                  <a:pt x="34" y="13"/>
                </a:moveTo>
                <a:cubicBezTo>
                  <a:pt x="32" y="13"/>
                  <a:pt x="30" y="11"/>
                  <a:pt x="30" y="8"/>
                </a:cubicBezTo>
                <a:cubicBezTo>
                  <a:pt x="30" y="5"/>
                  <a:pt x="29" y="3"/>
                  <a:pt x="34" y="3"/>
                </a:cubicBezTo>
                <a:cubicBezTo>
                  <a:pt x="38" y="3"/>
                  <a:pt x="38" y="5"/>
                  <a:pt x="38" y="8"/>
                </a:cubicBezTo>
                <a:cubicBezTo>
                  <a:pt x="38" y="11"/>
                  <a:pt x="36" y="13"/>
                  <a:pt x="34" y="13"/>
                </a:cubicBezTo>
                <a:close/>
                <a:moveTo>
                  <a:pt x="7" y="13"/>
                </a:moveTo>
                <a:cubicBezTo>
                  <a:pt x="9" y="13"/>
                  <a:pt x="11" y="11"/>
                  <a:pt x="11" y="8"/>
                </a:cubicBezTo>
                <a:cubicBezTo>
                  <a:pt x="11" y="5"/>
                  <a:pt x="12" y="3"/>
                  <a:pt x="7" y="3"/>
                </a:cubicBezTo>
                <a:cubicBezTo>
                  <a:pt x="3" y="3"/>
                  <a:pt x="4" y="5"/>
                  <a:pt x="4" y="8"/>
                </a:cubicBezTo>
                <a:cubicBezTo>
                  <a:pt x="4" y="11"/>
                  <a:pt x="6" y="13"/>
                  <a:pt x="7" y="13"/>
                </a:cubicBezTo>
                <a:close/>
                <a:moveTo>
                  <a:pt x="15" y="11"/>
                </a:moveTo>
                <a:cubicBezTo>
                  <a:pt x="15" y="15"/>
                  <a:pt x="15" y="15"/>
                  <a:pt x="15" y="15"/>
                </a:cubicBezTo>
                <a:cubicBezTo>
                  <a:pt x="15" y="15"/>
                  <a:pt x="15" y="15"/>
                  <a:pt x="15" y="15"/>
                </a:cubicBezTo>
                <a:cubicBezTo>
                  <a:pt x="15" y="15"/>
                  <a:pt x="15" y="15"/>
                  <a:pt x="15" y="15"/>
                </a:cubicBezTo>
                <a:cubicBezTo>
                  <a:pt x="16" y="15"/>
                  <a:pt x="16" y="15"/>
                  <a:pt x="16" y="15"/>
                </a:cubicBezTo>
                <a:cubicBezTo>
                  <a:pt x="20" y="15"/>
                  <a:pt x="20" y="15"/>
                  <a:pt x="20" y="15"/>
                </a:cubicBezTo>
                <a:cubicBezTo>
                  <a:pt x="19" y="13"/>
                  <a:pt x="19" y="11"/>
                  <a:pt x="18" y="9"/>
                </a:cubicBezTo>
                <a:cubicBezTo>
                  <a:pt x="16" y="9"/>
                  <a:pt x="15" y="10"/>
                  <a:pt x="15" y="11"/>
                </a:cubicBezTo>
                <a:close/>
                <a:moveTo>
                  <a:pt x="26" y="15"/>
                </a:moveTo>
                <a:cubicBezTo>
                  <a:pt x="26" y="11"/>
                  <a:pt x="26" y="11"/>
                  <a:pt x="26" y="11"/>
                </a:cubicBezTo>
                <a:cubicBezTo>
                  <a:pt x="26" y="10"/>
                  <a:pt x="25" y="9"/>
                  <a:pt x="23" y="9"/>
                </a:cubicBezTo>
                <a:cubicBezTo>
                  <a:pt x="22" y="11"/>
                  <a:pt x="22" y="13"/>
                  <a:pt x="21" y="15"/>
                </a:cubicBezTo>
                <a:cubicBezTo>
                  <a:pt x="25" y="15"/>
                  <a:pt x="25" y="15"/>
                  <a:pt x="25" y="15"/>
                </a:cubicBezTo>
                <a:cubicBezTo>
                  <a:pt x="25" y="15"/>
                  <a:pt x="25" y="15"/>
                  <a:pt x="26" y="15"/>
                </a:cubicBezTo>
                <a:cubicBezTo>
                  <a:pt x="26" y="15"/>
                  <a:pt x="26" y="15"/>
                  <a:pt x="26" y="15"/>
                </a:cubicBezTo>
                <a:cubicBezTo>
                  <a:pt x="26" y="15"/>
                  <a:pt x="26" y="15"/>
                  <a:pt x="26" y="15"/>
                </a:cubicBezTo>
                <a:close/>
                <a:moveTo>
                  <a:pt x="21" y="15"/>
                </a:moveTo>
                <a:cubicBezTo>
                  <a:pt x="21" y="11"/>
                  <a:pt x="21" y="11"/>
                  <a:pt x="21" y="11"/>
                </a:cubicBezTo>
                <a:cubicBezTo>
                  <a:pt x="21" y="11"/>
                  <a:pt x="21" y="11"/>
                  <a:pt x="21" y="10"/>
                </a:cubicBezTo>
                <a:cubicBezTo>
                  <a:pt x="21" y="10"/>
                  <a:pt x="21" y="10"/>
                  <a:pt x="21" y="10"/>
                </a:cubicBezTo>
                <a:cubicBezTo>
                  <a:pt x="21" y="10"/>
                  <a:pt x="21" y="10"/>
                  <a:pt x="21" y="10"/>
                </a:cubicBezTo>
                <a:cubicBezTo>
                  <a:pt x="21" y="10"/>
                  <a:pt x="21" y="10"/>
                  <a:pt x="21" y="10"/>
                </a:cubicBezTo>
                <a:cubicBezTo>
                  <a:pt x="21" y="10"/>
                  <a:pt x="20" y="10"/>
                  <a:pt x="20" y="10"/>
                </a:cubicBezTo>
                <a:cubicBezTo>
                  <a:pt x="20" y="10"/>
                  <a:pt x="20" y="10"/>
                  <a:pt x="20" y="10"/>
                </a:cubicBezTo>
                <a:cubicBezTo>
                  <a:pt x="20" y="10"/>
                  <a:pt x="20" y="10"/>
                  <a:pt x="20" y="10"/>
                </a:cubicBezTo>
                <a:cubicBezTo>
                  <a:pt x="20" y="10"/>
                  <a:pt x="20" y="10"/>
                  <a:pt x="20" y="10"/>
                </a:cubicBezTo>
                <a:cubicBezTo>
                  <a:pt x="20" y="11"/>
                  <a:pt x="20" y="11"/>
                  <a:pt x="20" y="11"/>
                </a:cubicBezTo>
                <a:cubicBezTo>
                  <a:pt x="20" y="15"/>
                  <a:pt x="20" y="15"/>
                  <a:pt x="20" y="15"/>
                </a:cubicBezTo>
                <a:lnTo>
                  <a:pt x="21" y="1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1" name="Freeform 257"/>
          <p:cNvSpPr>
            <a:spLocks noEditPoints="1"/>
          </p:cNvSpPr>
          <p:nvPr/>
        </p:nvSpPr>
        <p:spPr bwMode="auto">
          <a:xfrm>
            <a:off x="3742606" y="3110649"/>
            <a:ext cx="316712" cy="334810"/>
          </a:xfrm>
          <a:custGeom>
            <a:avLst/>
            <a:gdLst>
              <a:gd name="T0" fmla="*/ 17 w 33"/>
              <a:gd name="T1" fmla="*/ 0 h 35"/>
              <a:gd name="T2" fmla="*/ 13 w 33"/>
              <a:gd name="T3" fmla="*/ 12 h 35"/>
              <a:gd name="T4" fmla="*/ 20 w 33"/>
              <a:gd name="T5" fmla="*/ 12 h 35"/>
              <a:gd name="T6" fmla="*/ 14 w 33"/>
              <a:gd name="T7" fmla="*/ 12 h 35"/>
              <a:gd name="T8" fmla="*/ 13 w 33"/>
              <a:gd name="T9" fmla="*/ 6 h 35"/>
              <a:gd name="T10" fmla="*/ 13 w 33"/>
              <a:gd name="T11" fmla="*/ 4 h 35"/>
              <a:gd name="T12" fmla="*/ 15 w 33"/>
              <a:gd name="T13" fmla="*/ 4 h 35"/>
              <a:gd name="T14" fmla="*/ 19 w 33"/>
              <a:gd name="T15" fmla="*/ 4 h 35"/>
              <a:gd name="T16" fmla="*/ 21 w 33"/>
              <a:gd name="T17" fmla="*/ 4 h 35"/>
              <a:gd name="T18" fmla="*/ 21 w 33"/>
              <a:gd name="T19" fmla="*/ 6 h 35"/>
              <a:gd name="T20" fmla="*/ 20 w 33"/>
              <a:gd name="T21" fmla="*/ 12 h 35"/>
              <a:gd name="T22" fmla="*/ 14 w 33"/>
              <a:gd name="T23" fmla="*/ 12 h 35"/>
              <a:gd name="T24" fmla="*/ 26 w 33"/>
              <a:gd name="T25" fmla="*/ 35 h 35"/>
              <a:gd name="T26" fmla="*/ 28 w 33"/>
              <a:gd name="T27" fmla="*/ 30 h 35"/>
              <a:gd name="T28" fmla="*/ 32 w 33"/>
              <a:gd name="T29" fmla="*/ 27 h 35"/>
              <a:gd name="T30" fmla="*/ 5 w 33"/>
              <a:gd name="T31" fmla="*/ 30 h 35"/>
              <a:gd name="T32" fmla="*/ 6 w 33"/>
              <a:gd name="T33" fmla="*/ 33 h 35"/>
              <a:gd name="T34" fmla="*/ 0 w 33"/>
              <a:gd name="T35" fmla="*/ 25 h 35"/>
              <a:gd name="T36" fmla="*/ 33 w 33"/>
              <a:gd name="T37" fmla="*/ 26 h 35"/>
              <a:gd name="T38" fmla="*/ 0 w 33"/>
              <a:gd name="T39" fmla="*/ 25 h 35"/>
              <a:gd name="T40" fmla="*/ 7 w 33"/>
              <a:gd name="T41" fmla="*/ 20 h 35"/>
              <a:gd name="T42" fmla="*/ 7 w 33"/>
              <a:gd name="T43" fmla="*/ 20 h 35"/>
              <a:gd name="T44" fmla="*/ 11 w 33"/>
              <a:gd name="T45" fmla="*/ 19 h 35"/>
              <a:gd name="T46" fmla="*/ 13 w 33"/>
              <a:gd name="T47" fmla="*/ 16 h 35"/>
              <a:gd name="T48" fmla="*/ 17 w 33"/>
              <a:gd name="T49" fmla="*/ 19 h 35"/>
              <a:gd name="T50" fmla="*/ 16 w 33"/>
              <a:gd name="T51" fmla="*/ 18 h 35"/>
              <a:gd name="T52" fmla="*/ 16 w 33"/>
              <a:gd name="T53" fmla="*/ 17 h 35"/>
              <a:gd name="T54" fmla="*/ 18 w 33"/>
              <a:gd name="T55" fmla="*/ 18 h 35"/>
              <a:gd name="T56" fmla="*/ 17 w 33"/>
              <a:gd name="T57" fmla="*/ 19 h 35"/>
              <a:gd name="T58" fmla="*/ 18 w 33"/>
              <a:gd name="T59" fmla="*/ 24 h 35"/>
              <a:gd name="T60" fmla="*/ 27 w 33"/>
              <a:gd name="T61" fmla="*/ 20 h 35"/>
              <a:gd name="T62" fmla="*/ 7 w 33"/>
              <a:gd name="T63" fmla="*/ 24 h 35"/>
              <a:gd name="T64" fmla="*/ 7 w 33"/>
              <a:gd name="T65" fmla="*/ 20 h 35"/>
              <a:gd name="T66" fmla="*/ 11 w 33"/>
              <a:gd name="T67" fmla="*/ 19 h 35"/>
              <a:gd name="T68" fmla="*/ 11 w 33"/>
              <a:gd name="T69" fmla="*/ 16 h 35"/>
              <a:gd name="T70" fmla="*/ 7 w 33"/>
              <a:gd name="T71" fmla="*/ 17 h 35"/>
              <a:gd name="T72" fmla="*/ 2 w 33"/>
              <a:gd name="T73" fmla="*/ 21 h 35"/>
              <a:gd name="T74" fmla="*/ 5 w 33"/>
              <a:gd name="T75" fmla="*/ 21 h 35"/>
              <a:gd name="T76" fmla="*/ 6 w 33"/>
              <a:gd name="T7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35">
                <a:moveTo>
                  <a:pt x="22" y="7"/>
                </a:moveTo>
                <a:cubicBezTo>
                  <a:pt x="22" y="3"/>
                  <a:pt x="23" y="0"/>
                  <a:pt x="17" y="0"/>
                </a:cubicBezTo>
                <a:cubicBezTo>
                  <a:pt x="11" y="0"/>
                  <a:pt x="12" y="3"/>
                  <a:pt x="12" y="7"/>
                </a:cubicBezTo>
                <a:cubicBezTo>
                  <a:pt x="12" y="9"/>
                  <a:pt x="12" y="11"/>
                  <a:pt x="13" y="12"/>
                </a:cubicBezTo>
                <a:cubicBezTo>
                  <a:pt x="14" y="13"/>
                  <a:pt x="16" y="14"/>
                  <a:pt x="17" y="14"/>
                </a:cubicBezTo>
                <a:cubicBezTo>
                  <a:pt x="18" y="14"/>
                  <a:pt x="19" y="13"/>
                  <a:pt x="20" y="12"/>
                </a:cubicBezTo>
                <a:cubicBezTo>
                  <a:pt x="22" y="11"/>
                  <a:pt x="22" y="9"/>
                  <a:pt x="22" y="7"/>
                </a:cubicBezTo>
                <a:close/>
                <a:moveTo>
                  <a:pt x="14" y="12"/>
                </a:moveTo>
                <a:cubicBezTo>
                  <a:pt x="13" y="11"/>
                  <a:pt x="13" y="9"/>
                  <a:pt x="13" y="8"/>
                </a:cubicBezTo>
                <a:cubicBezTo>
                  <a:pt x="13" y="6"/>
                  <a:pt x="13" y="6"/>
                  <a:pt x="13" y="6"/>
                </a:cubicBezTo>
                <a:cubicBezTo>
                  <a:pt x="13" y="6"/>
                  <a:pt x="13" y="6"/>
                  <a:pt x="13" y="5"/>
                </a:cubicBezTo>
                <a:cubicBezTo>
                  <a:pt x="13" y="5"/>
                  <a:pt x="13" y="4"/>
                  <a:pt x="13" y="4"/>
                </a:cubicBezTo>
                <a:cubicBezTo>
                  <a:pt x="14" y="3"/>
                  <a:pt x="14" y="4"/>
                  <a:pt x="15" y="4"/>
                </a:cubicBezTo>
                <a:cubicBezTo>
                  <a:pt x="15" y="4"/>
                  <a:pt x="15" y="4"/>
                  <a:pt x="15" y="4"/>
                </a:cubicBezTo>
                <a:cubicBezTo>
                  <a:pt x="16" y="4"/>
                  <a:pt x="16" y="4"/>
                  <a:pt x="17" y="4"/>
                </a:cubicBezTo>
                <a:cubicBezTo>
                  <a:pt x="18" y="4"/>
                  <a:pt x="18" y="4"/>
                  <a:pt x="19" y="4"/>
                </a:cubicBezTo>
                <a:cubicBezTo>
                  <a:pt x="19" y="4"/>
                  <a:pt x="19" y="4"/>
                  <a:pt x="19" y="4"/>
                </a:cubicBezTo>
                <a:cubicBezTo>
                  <a:pt x="19" y="4"/>
                  <a:pt x="20" y="3"/>
                  <a:pt x="21" y="4"/>
                </a:cubicBezTo>
                <a:cubicBezTo>
                  <a:pt x="21" y="4"/>
                  <a:pt x="21" y="5"/>
                  <a:pt x="21" y="5"/>
                </a:cubicBezTo>
                <a:cubicBezTo>
                  <a:pt x="21" y="6"/>
                  <a:pt x="21" y="6"/>
                  <a:pt x="21" y="6"/>
                </a:cubicBezTo>
                <a:cubicBezTo>
                  <a:pt x="21" y="8"/>
                  <a:pt x="21" y="8"/>
                  <a:pt x="21" y="8"/>
                </a:cubicBezTo>
                <a:cubicBezTo>
                  <a:pt x="21" y="9"/>
                  <a:pt x="21" y="11"/>
                  <a:pt x="20" y="12"/>
                </a:cubicBezTo>
                <a:cubicBezTo>
                  <a:pt x="19" y="13"/>
                  <a:pt x="18" y="14"/>
                  <a:pt x="17" y="14"/>
                </a:cubicBezTo>
                <a:cubicBezTo>
                  <a:pt x="16" y="14"/>
                  <a:pt x="15" y="13"/>
                  <a:pt x="14" y="12"/>
                </a:cubicBezTo>
                <a:close/>
                <a:moveTo>
                  <a:pt x="8" y="35"/>
                </a:moveTo>
                <a:cubicBezTo>
                  <a:pt x="17" y="35"/>
                  <a:pt x="17" y="35"/>
                  <a:pt x="26" y="35"/>
                </a:cubicBezTo>
                <a:cubicBezTo>
                  <a:pt x="27" y="35"/>
                  <a:pt x="28" y="34"/>
                  <a:pt x="28" y="33"/>
                </a:cubicBezTo>
                <a:cubicBezTo>
                  <a:pt x="28" y="32"/>
                  <a:pt x="28" y="31"/>
                  <a:pt x="28" y="30"/>
                </a:cubicBezTo>
                <a:cubicBezTo>
                  <a:pt x="28" y="30"/>
                  <a:pt x="28" y="30"/>
                  <a:pt x="28" y="30"/>
                </a:cubicBezTo>
                <a:cubicBezTo>
                  <a:pt x="32" y="27"/>
                  <a:pt x="32" y="27"/>
                  <a:pt x="32" y="27"/>
                </a:cubicBezTo>
                <a:cubicBezTo>
                  <a:pt x="2" y="27"/>
                  <a:pt x="2" y="27"/>
                  <a:pt x="2" y="27"/>
                </a:cubicBezTo>
                <a:cubicBezTo>
                  <a:pt x="5" y="30"/>
                  <a:pt x="5" y="30"/>
                  <a:pt x="5" y="30"/>
                </a:cubicBezTo>
                <a:cubicBezTo>
                  <a:pt x="5" y="30"/>
                  <a:pt x="6" y="30"/>
                  <a:pt x="6" y="30"/>
                </a:cubicBezTo>
                <a:cubicBezTo>
                  <a:pt x="6" y="31"/>
                  <a:pt x="6" y="32"/>
                  <a:pt x="6" y="33"/>
                </a:cubicBezTo>
                <a:cubicBezTo>
                  <a:pt x="6" y="34"/>
                  <a:pt x="7" y="35"/>
                  <a:pt x="8" y="35"/>
                </a:cubicBezTo>
                <a:close/>
                <a:moveTo>
                  <a:pt x="0" y="25"/>
                </a:moveTo>
                <a:cubicBezTo>
                  <a:pt x="33" y="25"/>
                  <a:pt x="33" y="25"/>
                  <a:pt x="33" y="25"/>
                </a:cubicBezTo>
                <a:cubicBezTo>
                  <a:pt x="33" y="26"/>
                  <a:pt x="33" y="26"/>
                  <a:pt x="33" y="26"/>
                </a:cubicBezTo>
                <a:cubicBezTo>
                  <a:pt x="0" y="26"/>
                  <a:pt x="0" y="26"/>
                  <a:pt x="0" y="26"/>
                </a:cubicBezTo>
                <a:cubicBezTo>
                  <a:pt x="0" y="25"/>
                  <a:pt x="0" y="25"/>
                  <a:pt x="0" y="25"/>
                </a:cubicBezTo>
                <a:close/>
                <a:moveTo>
                  <a:pt x="7" y="24"/>
                </a:moveTo>
                <a:cubicBezTo>
                  <a:pt x="7" y="20"/>
                  <a:pt x="7" y="20"/>
                  <a:pt x="7" y="20"/>
                </a:cubicBezTo>
                <a:cubicBezTo>
                  <a:pt x="7" y="20"/>
                  <a:pt x="7" y="20"/>
                  <a:pt x="7" y="20"/>
                </a:cubicBezTo>
                <a:cubicBezTo>
                  <a:pt x="7" y="20"/>
                  <a:pt x="7" y="20"/>
                  <a:pt x="7" y="20"/>
                </a:cubicBezTo>
                <a:cubicBezTo>
                  <a:pt x="8" y="20"/>
                  <a:pt x="9" y="20"/>
                  <a:pt x="9" y="20"/>
                </a:cubicBezTo>
                <a:cubicBezTo>
                  <a:pt x="11" y="19"/>
                  <a:pt x="11" y="19"/>
                  <a:pt x="11" y="19"/>
                </a:cubicBezTo>
                <a:cubicBezTo>
                  <a:pt x="12" y="19"/>
                  <a:pt x="12" y="17"/>
                  <a:pt x="12" y="16"/>
                </a:cubicBezTo>
                <a:cubicBezTo>
                  <a:pt x="12" y="16"/>
                  <a:pt x="12" y="16"/>
                  <a:pt x="13" y="16"/>
                </a:cubicBezTo>
                <a:cubicBezTo>
                  <a:pt x="16" y="24"/>
                  <a:pt x="16" y="24"/>
                  <a:pt x="16" y="24"/>
                </a:cubicBezTo>
                <a:cubicBezTo>
                  <a:pt x="17" y="19"/>
                  <a:pt x="17" y="19"/>
                  <a:pt x="17" y="19"/>
                </a:cubicBezTo>
                <a:cubicBezTo>
                  <a:pt x="17" y="19"/>
                  <a:pt x="17" y="19"/>
                  <a:pt x="17" y="19"/>
                </a:cubicBezTo>
                <a:cubicBezTo>
                  <a:pt x="16" y="18"/>
                  <a:pt x="16" y="18"/>
                  <a:pt x="16" y="18"/>
                </a:cubicBezTo>
                <a:cubicBezTo>
                  <a:pt x="16" y="18"/>
                  <a:pt x="16" y="18"/>
                  <a:pt x="16" y="18"/>
                </a:cubicBezTo>
                <a:cubicBezTo>
                  <a:pt x="16" y="18"/>
                  <a:pt x="16" y="17"/>
                  <a:pt x="16" y="17"/>
                </a:cubicBezTo>
                <a:cubicBezTo>
                  <a:pt x="17" y="17"/>
                  <a:pt x="17" y="17"/>
                  <a:pt x="18" y="17"/>
                </a:cubicBezTo>
                <a:cubicBezTo>
                  <a:pt x="18" y="17"/>
                  <a:pt x="18" y="18"/>
                  <a:pt x="18" y="18"/>
                </a:cubicBezTo>
                <a:cubicBezTo>
                  <a:pt x="18" y="18"/>
                  <a:pt x="18" y="18"/>
                  <a:pt x="18" y="18"/>
                </a:cubicBezTo>
                <a:cubicBezTo>
                  <a:pt x="17" y="19"/>
                  <a:pt x="17" y="19"/>
                  <a:pt x="17" y="19"/>
                </a:cubicBezTo>
                <a:cubicBezTo>
                  <a:pt x="17" y="19"/>
                  <a:pt x="17" y="19"/>
                  <a:pt x="17" y="19"/>
                </a:cubicBezTo>
                <a:cubicBezTo>
                  <a:pt x="18" y="24"/>
                  <a:pt x="18" y="24"/>
                  <a:pt x="18" y="24"/>
                </a:cubicBezTo>
                <a:cubicBezTo>
                  <a:pt x="19" y="21"/>
                  <a:pt x="20" y="20"/>
                  <a:pt x="21" y="16"/>
                </a:cubicBezTo>
                <a:cubicBezTo>
                  <a:pt x="24" y="17"/>
                  <a:pt x="27" y="18"/>
                  <a:pt x="27" y="20"/>
                </a:cubicBezTo>
                <a:cubicBezTo>
                  <a:pt x="27" y="24"/>
                  <a:pt x="27" y="24"/>
                  <a:pt x="27" y="24"/>
                </a:cubicBezTo>
                <a:cubicBezTo>
                  <a:pt x="20" y="24"/>
                  <a:pt x="14" y="24"/>
                  <a:pt x="7" y="24"/>
                </a:cubicBezTo>
                <a:close/>
                <a:moveTo>
                  <a:pt x="6" y="20"/>
                </a:moveTo>
                <a:cubicBezTo>
                  <a:pt x="7" y="20"/>
                  <a:pt x="7" y="20"/>
                  <a:pt x="7" y="20"/>
                </a:cubicBezTo>
                <a:cubicBezTo>
                  <a:pt x="8" y="20"/>
                  <a:pt x="8" y="20"/>
                  <a:pt x="9" y="20"/>
                </a:cubicBezTo>
                <a:cubicBezTo>
                  <a:pt x="11" y="19"/>
                  <a:pt x="11" y="19"/>
                  <a:pt x="11" y="19"/>
                </a:cubicBezTo>
                <a:cubicBezTo>
                  <a:pt x="11" y="18"/>
                  <a:pt x="12" y="17"/>
                  <a:pt x="11" y="16"/>
                </a:cubicBezTo>
                <a:cubicBezTo>
                  <a:pt x="11" y="16"/>
                  <a:pt x="11" y="16"/>
                  <a:pt x="11" y="16"/>
                </a:cubicBezTo>
                <a:cubicBezTo>
                  <a:pt x="11" y="16"/>
                  <a:pt x="10" y="15"/>
                  <a:pt x="9" y="16"/>
                </a:cubicBezTo>
                <a:cubicBezTo>
                  <a:pt x="7" y="17"/>
                  <a:pt x="7" y="17"/>
                  <a:pt x="7" y="17"/>
                </a:cubicBezTo>
                <a:cubicBezTo>
                  <a:pt x="7" y="17"/>
                  <a:pt x="7" y="18"/>
                  <a:pt x="7" y="18"/>
                </a:cubicBezTo>
                <a:cubicBezTo>
                  <a:pt x="2" y="21"/>
                  <a:pt x="2" y="21"/>
                  <a:pt x="2" y="21"/>
                </a:cubicBezTo>
                <a:cubicBezTo>
                  <a:pt x="3" y="22"/>
                  <a:pt x="3" y="22"/>
                  <a:pt x="3" y="22"/>
                </a:cubicBezTo>
                <a:cubicBezTo>
                  <a:pt x="5" y="21"/>
                  <a:pt x="5" y="21"/>
                  <a:pt x="5" y="21"/>
                </a:cubicBezTo>
                <a:cubicBezTo>
                  <a:pt x="5" y="24"/>
                  <a:pt x="5" y="24"/>
                  <a:pt x="5" y="24"/>
                </a:cubicBezTo>
                <a:cubicBezTo>
                  <a:pt x="6" y="24"/>
                  <a:pt x="6" y="24"/>
                  <a:pt x="6" y="24"/>
                </a:cubicBezTo>
                <a:lnTo>
                  <a:pt x="6"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2" name="Freeform 258"/>
          <p:cNvSpPr>
            <a:spLocks noEditPoints="1"/>
          </p:cNvSpPr>
          <p:nvPr/>
        </p:nvSpPr>
        <p:spPr bwMode="auto">
          <a:xfrm>
            <a:off x="9942910" y="3110649"/>
            <a:ext cx="334810" cy="334810"/>
          </a:xfrm>
          <a:custGeom>
            <a:avLst/>
            <a:gdLst>
              <a:gd name="T0" fmla="*/ 6 w 35"/>
              <a:gd name="T1" fmla="*/ 17 h 35"/>
              <a:gd name="T2" fmla="*/ 32 w 35"/>
              <a:gd name="T3" fmla="*/ 23 h 35"/>
              <a:gd name="T4" fmla="*/ 28 w 35"/>
              <a:gd name="T5" fmla="*/ 17 h 35"/>
              <a:gd name="T6" fmla="*/ 26 w 35"/>
              <a:gd name="T7" fmla="*/ 19 h 35"/>
              <a:gd name="T8" fmla="*/ 25 w 35"/>
              <a:gd name="T9" fmla="*/ 20 h 35"/>
              <a:gd name="T10" fmla="*/ 25 w 35"/>
              <a:gd name="T11" fmla="*/ 24 h 35"/>
              <a:gd name="T12" fmla="*/ 28 w 35"/>
              <a:gd name="T13" fmla="*/ 27 h 35"/>
              <a:gd name="T14" fmla="*/ 31 w 35"/>
              <a:gd name="T15" fmla="*/ 24 h 35"/>
              <a:gd name="T16" fmla="*/ 30 w 35"/>
              <a:gd name="T17" fmla="*/ 20 h 35"/>
              <a:gd name="T18" fmla="*/ 27 w 35"/>
              <a:gd name="T19" fmla="*/ 20 h 35"/>
              <a:gd name="T20" fmla="*/ 7 w 35"/>
              <a:gd name="T21" fmla="*/ 20 h 35"/>
              <a:gd name="T22" fmla="*/ 5 w 35"/>
              <a:gd name="T23" fmla="*/ 20 h 35"/>
              <a:gd name="T24" fmla="*/ 4 w 35"/>
              <a:gd name="T25" fmla="*/ 24 h 35"/>
              <a:gd name="T26" fmla="*/ 6 w 35"/>
              <a:gd name="T27" fmla="*/ 27 h 35"/>
              <a:gd name="T28" fmla="*/ 9 w 35"/>
              <a:gd name="T29" fmla="*/ 24 h 35"/>
              <a:gd name="T30" fmla="*/ 9 w 35"/>
              <a:gd name="T31" fmla="*/ 20 h 35"/>
              <a:gd name="T32" fmla="*/ 8 w 35"/>
              <a:gd name="T33" fmla="*/ 19 h 35"/>
              <a:gd name="T34" fmla="*/ 9 w 35"/>
              <a:gd name="T35" fmla="*/ 28 h 35"/>
              <a:gd name="T36" fmla="*/ 7 w 35"/>
              <a:gd name="T37" fmla="*/ 30 h 35"/>
              <a:gd name="T38" fmla="*/ 7 w 35"/>
              <a:gd name="T39" fmla="*/ 29 h 35"/>
              <a:gd name="T40" fmla="*/ 6 w 35"/>
              <a:gd name="T41" fmla="*/ 29 h 35"/>
              <a:gd name="T42" fmla="*/ 6 w 35"/>
              <a:gd name="T43" fmla="*/ 34 h 35"/>
              <a:gd name="T44" fmla="*/ 0 w 35"/>
              <a:gd name="T45" fmla="*/ 33 h 35"/>
              <a:gd name="T46" fmla="*/ 13 w 35"/>
              <a:gd name="T47" fmla="*/ 33 h 35"/>
              <a:gd name="T48" fmla="*/ 20 w 35"/>
              <a:gd name="T49" fmla="*/ 2 h 35"/>
              <a:gd name="T50" fmla="*/ 5 w 35"/>
              <a:gd name="T51" fmla="*/ 11 h 35"/>
              <a:gd name="T52" fmla="*/ 6 w 35"/>
              <a:gd name="T53" fmla="*/ 16 h 35"/>
              <a:gd name="T54" fmla="*/ 21 w 35"/>
              <a:gd name="T55" fmla="*/ 12 h 35"/>
              <a:gd name="T56" fmla="*/ 23 w 35"/>
              <a:gd name="T57" fmla="*/ 3 h 35"/>
              <a:gd name="T58" fmla="*/ 12 w 35"/>
              <a:gd name="T59" fmla="*/ 1 h 35"/>
              <a:gd name="T60" fmla="*/ 29 w 35"/>
              <a:gd name="T61" fmla="*/ 1 h 35"/>
              <a:gd name="T62" fmla="*/ 28 w 35"/>
              <a:gd name="T63" fmla="*/ 10 h 35"/>
              <a:gd name="T64" fmla="*/ 7 w 35"/>
              <a:gd name="T65" fmla="*/ 14 h 35"/>
              <a:gd name="T66" fmla="*/ 6 w 35"/>
              <a:gd name="T67" fmla="*/ 10 h 35"/>
              <a:gd name="T68" fmla="*/ 20 w 35"/>
              <a:gd name="T69" fmla="*/ 3 h 35"/>
              <a:gd name="T70" fmla="*/ 21 w 35"/>
              <a:gd name="T71" fmla="*/ 11 h 35"/>
              <a:gd name="T72" fmla="*/ 35 w 35"/>
              <a:gd name="T73" fmla="*/ 33 h 35"/>
              <a:gd name="T74" fmla="*/ 29 w 35"/>
              <a:gd name="T75" fmla="*/ 34 h 35"/>
              <a:gd name="T76" fmla="*/ 29 w 35"/>
              <a:gd name="T77" fmla="*/ 29 h 35"/>
              <a:gd name="T78" fmla="*/ 27 w 35"/>
              <a:gd name="T79" fmla="*/ 29 h 35"/>
              <a:gd name="T80" fmla="*/ 28 w 35"/>
              <a:gd name="T81" fmla="*/ 30 h 35"/>
              <a:gd name="T82" fmla="*/ 25 w 35"/>
              <a:gd name="T83" fmla="*/ 28 h 35"/>
              <a:gd name="T84" fmla="*/ 23 w 35"/>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35">
                <a:moveTo>
                  <a:pt x="6" y="27"/>
                </a:moveTo>
                <a:cubicBezTo>
                  <a:pt x="5" y="27"/>
                  <a:pt x="3" y="25"/>
                  <a:pt x="3" y="22"/>
                </a:cubicBezTo>
                <a:cubicBezTo>
                  <a:pt x="3" y="19"/>
                  <a:pt x="2" y="17"/>
                  <a:pt x="6" y="17"/>
                </a:cubicBezTo>
                <a:cubicBezTo>
                  <a:pt x="10" y="17"/>
                  <a:pt x="10" y="19"/>
                  <a:pt x="10" y="22"/>
                </a:cubicBezTo>
                <a:cubicBezTo>
                  <a:pt x="10" y="25"/>
                  <a:pt x="8" y="27"/>
                  <a:pt x="6" y="27"/>
                </a:cubicBezTo>
                <a:close/>
                <a:moveTo>
                  <a:pt x="32" y="23"/>
                </a:moveTo>
                <a:cubicBezTo>
                  <a:pt x="31" y="25"/>
                  <a:pt x="30" y="27"/>
                  <a:pt x="28" y="27"/>
                </a:cubicBezTo>
                <a:cubicBezTo>
                  <a:pt x="26" y="27"/>
                  <a:pt x="24" y="25"/>
                  <a:pt x="24" y="22"/>
                </a:cubicBezTo>
                <a:cubicBezTo>
                  <a:pt x="24" y="19"/>
                  <a:pt x="24" y="17"/>
                  <a:pt x="28" y="17"/>
                </a:cubicBezTo>
                <a:cubicBezTo>
                  <a:pt x="32" y="17"/>
                  <a:pt x="32" y="19"/>
                  <a:pt x="32" y="22"/>
                </a:cubicBezTo>
                <a:cubicBezTo>
                  <a:pt x="32" y="22"/>
                  <a:pt x="32" y="22"/>
                  <a:pt x="32" y="23"/>
                </a:cubicBezTo>
                <a:close/>
                <a:moveTo>
                  <a:pt x="26" y="19"/>
                </a:moveTo>
                <a:cubicBezTo>
                  <a:pt x="26" y="19"/>
                  <a:pt x="25" y="19"/>
                  <a:pt x="25" y="19"/>
                </a:cubicBezTo>
                <a:cubicBezTo>
                  <a:pt x="25" y="19"/>
                  <a:pt x="25" y="19"/>
                  <a:pt x="25" y="20"/>
                </a:cubicBezTo>
                <a:cubicBezTo>
                  <a:pt x="25" y="20"/>
                  <a:pt x="25" y="20"/>
                  <a:pt x="25" y="20"/>
                </a:cubicBezTo>
                <a:cubicBezTo>
                  <a:pt x="25" y="20"/>
                  <a:pt x="25" y="21"/>
                  <a:pt x="25" y="21"/>
                </a:cubicBezTo>
                <a:cubicBezTo>
                  <a:pt x="25" y="22"/>
                  <a:pt x="25" y="22"/>
                  <a:pt x="25" y="22"/>
                </a:cubicBezTo>
                <a:cubicBezTo>
                  <a:pt x="25" y="23"/>
                  <a:pt x="25" y="23"/>
                  <a:pt x="25" y="24"/>
                </a:cubicBezTo>
                <a:cubicBezTo>
                  <a:pt x="25" y="24"/>
                  <a:pt x="26" y="25"/>
                  <a:pt x="26" y="25"/>
                </a:cubicBezTo>
                <a:cubicBezTo>
                  <a:pt x="26" y="26"/>
                  <a:pt x="27" y="26"/>
                  <a:pt x="27" y="26"/>
                </a:cubicBezTo>
                <a:cubicBezTo>
                  <a:pt x="27" y="26"/>
                  <a:pt x="28" y="27"/>
                  <a:pt x="28" y="27"/>
                </a:cubicBezTo>
                <a:cubicBezTo>
                  <a:pt x="28" y="27"/>
                  <a:pt x="29" y="26"/>
                  <a:pt x="29" y="26"/>
                </a:cubicBezTo>
                <a:cubicBezTo>
                  <a:pt x="30" y="26"/>
                  <a:pt x="30" y="26"/>
                  <a:pt x="30" y="25"/>
                </a:cubicBezTo>
                <a:cubicBezTo>
                  <a:pt x="30" y="25"/>
                  <a:pt x="31" y="24"/>
                  <a:pt x="31" y="24"/>
                </a:cubicBezTo>
                <a:cubicBezTo>
                  <a:pt x="31" y="23"/>
                  <a:pt x="31" y="23"/>
                  <a:pt x="31" y="22"/>
                </a:cubicBezTo>
                <a:cubicBezTo>
                  <a:pt x="30" y="22"/>
                  <a:pt x="30" y="22"/>
                  <a:pt x="30" y="22"/>
                </a:cubicBezTo>
                <a:cubicBezTo>
                  <a:pt x="30" y="21"/>
                  <a:pt x="30" y="21"/>
                  <a:pt x="30" y="20"/>
                </a:cubicBezTo>
                <a:cubicBezTo>
                  <a:pt x="30" y="20"/>
                  <a:pt x="30" y="20"/>
                  <a:pt x="29" y="20"/>
                </a:cubicBezTo>
                <a:cubicBezTo>
                  <a:pt x="29" y="19"/>
                  <a:pt x="29" y="19"/>
                  <a:pt x="28" y="19"/>
                </a:cubicBezTo>
                <a:cubicBezTo>
                  <a:pt x="28" y="20"/>
                  <a:pt x="28" y="20"/>
                  <a:pt x="27" y="20"/>
                </a:cubicBezTo>
                <a:cubicBezTo>
                  <a:pt x="27" y="20"/>
                  <a:pt x="26" y="20"/>
                  <a:pt x="26" y="19"/>
                </a:cubicBezTo>
                <a:close/>
                <a:moveTo>
                  <a:pt x="8" y="19"/>
                </a:moveTo>
                <a:cubicBezTo>
                  <a:pt x="8" y="20"/>
                  <a:pt x="8" y="20"/>
                  <a:pt x="7" y="20"/>
                </a:cubicBezTo>
                <a:cubicBezTo>
                  <a:pt x="7" y="20"/>
                  <a:pt x="7" y="20"/>
                  <a:pt x="6" y="19"/>
                </a:cubicBezTo>
                <a:cubicBezTo>
                  <a:pt x="6" y="19"/>
                  <a:pt x="5" y="19"/>
                  <a:pt x="5" y="20"/>
                </a:cubicBezTo>
                <a:cubicBezTo>
                  <a:pt x="5" y="20"/>
                  <a:pt x="5" y="20"/>
                  <a:pt x="5" y="20"/>
                </a:cubicBezTo>
                <a:cubicBezTo>
                  <a:pt x="5" y="21"/>
                  <a:pt x="5" y="21"/>
                  <a:pt x="4" y="22"/>
                </a:cubicBezTo>
                <a:cubicBezTo>
                  <a:pt x="3" y="22"/>
                  <a:pt x="3" y="22"/>
                  <a:pt x="3" y="22"/>
                </a:cubicBezTo>
                <a:cubicBezTo>
                  <a:pt x="3" y="23"/>
                  <a:pt x="3" y="23"/>
                  <a:pt x="4" y="24"/>
                </a:cubicBezTo>
                <a:cubicBezTo>
                  <a:pt x="4" y="24"/>
                  <a:pt x="4" y="25"/>
                  <a:pt x="4" y="25"/>
                </a:cubicBezTo>
                <a:cubicBezTo>
                  <a:pt x="5" y="26"/>
                  <a:pt x="5" y="26"/>
                  <a:pt x="5" y="26"/>
                </a:cubicBezTo>
                <a:cubicBezTo>
                  <a:pt x="6" y="26"/>
                  <a:pt x="6" y="27"/>
                  <a:pt x="6" y="27"/>
                </a:cubicBezTo>
                <a:cubicBezTo>
                  <a:pt x="7" y="27"/>
                  <a:pt x="7" y="26"/>
                  <a:pt x="7" y="26"/>
                </a:cubicBezTo>
                <a:cubicBezTo>
                  <a:pt x="8" y="26"/>
                  <a:pt x="8" y="26"/>
                  <a:pt x="8" y="25"/>
                </a:cubicBezTo>
                <a:cubicBezTo>
                  <a:pt x="9" y="25"/>
                  <a:pt x="9" y="24"/>
                  <a:pt x="9" y="24"/>
                </a:cubicBezTo>
                <a:cubicBezTo>
                  <a:pt x="9" y="23"/>
                  <a:pt x="9" y="23"/>
                  <a:pt x="9" y="22"/>
                </a:cubicBezTo>
                <a:cubicBezTo>
                  <a:pt x="9" y="22"/>
                  <a:pt x="9" y="22"/>
                  <a:pt x="9" y="21"/>
                </a:cubicBezTo>
                <a:cubicBezTo>
                  <a:pt x="9" y="21"/>
                  <a:pt x="10" y="20"/>
                  <a:pt x="9" y="20"/>
                </a:cubicBezTo>
                <a:cubicBezTo>
                  <a:pt x="9" y="20"/>
                  <a:pt x="9" y="20"/>
                  <a:pt x="9" y="20"/>
                </a:cubicBezTo>
                <a:cubicBezTo>
                  <a:pt x="9" y="19"/>
                  <a:pt x="9" y="19"/>
                  <a:pt x="9" y="19"/>
                </a:cubicBezTo>
                <a:cubicBezTo>
                  <a:pt x="9" y="19"/>
                  <a:pt x="9" y="19"/>
                  <a:pt x="8" y="19"/>
                </a:cubicBezTo>
                <a:close/>
                <a:moveTo>
                  <a:pt x="13" y="33"/>
                </a:moveTo>
                <a:cubicBezTo>
                  <a:pt x="13" y="31"/>
                  <a:pt x="13" y="31"/>
                  <a:pt x="13" y="31"/>
                </a:cubicBezTo>
                <a:cubicBezTo>
                  <a:pt x="13" y="30"/>
                  <a:pt x="11" y="29"/>
                  <a:pt x="9" y="28"/>
                </a:cubicBezTo>
                <a:cubicBezTo>
                  <a:pt x="9" y="31"/>
                  <a:pt x="8" y="32"/>
                  <a:pt x="7" y="34"/>
                </a:cubicBezTo>
                <a:cubicBezTo>
                  <a:pt x="7" y="30"/>
                  <a:pt x="7" y="30"/>
                  <a:pt x="7" y="30"/>
                </a:cubicBezTo>
                <a:cubicBezTo>
                  <a:pt x="7" y="30"/>
                  <a:pt x="7" y="30"/>
                  <a:pt x="7" y="30"/>
                </a:cubicBezTo>
                <a:cubicBezTo>
                  <a:pt x="7" y="29"/>
                  <a:pt x="7" y="29"/>
                  <a:pt x="7" y="29"/>
                </a:cubicBezTo>
                <a:cubicBezTo>
                  <a:pt x="7" y="29"/>
                  <a:pt x="7" y="29"/>
                  <a:pt x="7" y="29"/>
                </a:cubicBezTo>
                <a:cubicBezTo>
                  <a:pt x="7" y="29"/>
                  <a:pt x="7" y="29"/>
                  <a:pt x="7" y="29"/>
                </a:cubicBezTo>
                <a:cubicBezTo>
                  <a:pt x="7"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4"/>
                  <a:pt x="6" y="34"/>
                  <a:pt x="6" y="34"/>
                </a:cubicBezTo>
                <a:cubicBezTo>
                  <a:pt x="5" y="32"/>
                  <a:pt x="4" y="31"/>
                  <a:pt x="3" y="28"/>
                </a:cubicBezTo>
                <a:cubicBezTo>
                  <a:pt x="1" y="29"/>
                  <a:pt x="0" y="30"/>
                  <a:pt x="0" y="31"/>
                </a:cubicBezTo>
                <a:cubicBezTo>
                  <a:pt x="0" y="32"/>
                  <a:pt x="0" y="33"/>
                  <a:pt x="0" y="33"/>
                </a:cubicBezTo>
                <a:cubicBezTo>
                  <a:pt x="0" y="34"/>
                  <a:pt x="0" y="35"/>
                  <a:pt x="1" y="35"/>
                </a:cubicBezTo>
                <a:cubicBezTo>
                  <a:pt x="5" y="35"/>
                  <a:pt x="8" y="35"/>
                  <a:pt x="12" y="35"/>
                </a:cubicBezTo>
                <a:cubicBezTo>
                  <a:pt x="13" y="35"/>
                  <a:pt x="13" y="34"/>
                  <a:pt x="13" y="33"/>
                </a:cubicBezTo>
                <a:close/>
                <a:moveTo>
                  <a:pt x="22" y="11"/>
                </a:moveTo>
                <a:cubicBezTo>
                  <a:pt x="22" y="8"/>
                  <a:pt x="22" y="6"/>
                  <a:pt x="22" y="3"/>
                </a:cubicBezTo>
                <a:cubicBezTo>
                  <a:pt x="22" y="3"/>
                  <a:pt x="21" y="2"/>
                  <a:pt x="20" y="2"/>
                </a:cubicBezTo>
                <a:cubicBezTo>
                  <a:pt x="16" y="2"/>
                  <a:pt x="11" y="2"/>
                  <a:pt x="6" y="2"/>
                </a:cubicBezTo>
                <a:cubicBezTo>
                  <a:pt x="5" y="2"/>
                  <a:pt x="5" y="3"/>
                  <a:pt x="5" y="3"/>
                </a:cubicBezTo>
                <a:cubicBezTo>
                  <a:pt x="5" y="11"/>
                  <a:pt x="5" y="11"/>
                  <a:pt x="5" y="11"/>
                </a:cubicBezTo>
                <a:cubicBezTo>
                  <a:pt x="5" y="11"/>
                  <a:pt x="5" y="12"/>
                  <a:pt x="6" y="12"/>
                </a:cubicBezTo>
                <a:cubicBezTo>
                  <a:pt x="6" y="12"/>
                  <a:pt x="6" y="12"/>
                  <a:pt x="6" y="12"/>
                </a:cubicBezTo>
                <a:cubicBezTo>
                  <a:pt x="6" y="13"/>
                  <a:pt x="6" y="14"/>
                  <a:pt x="6" y="16"/>
                </a:cubicBezTo>
                <a:cubicBezTo>
                  <a:pt x="6" y="15"/>
                  <a:pt x="7" y="15"/>
                  <a:pt x="7" y="14"/>
                </a:cubicBezTo>
                <a:cubicBezTo>
                  <a:pt x="10" y="11"/>
                  <a:pt x="16" y="12"/>
                  <a:pt x="20" y="12"/>
                </a:cubicBezTo>
                <a:cubicBezTo>
                  <a:pt x="21" y="12"/>
                  <a:pt x="21" y="12"/>
                  <a:pt x="21" y="12"/>
                </a:cubicBezTo>
                <a:cubicBezTo>
                  <a:pt x="22" y="12"/>
                  <a:pt x="22" y="11"/>
                  <a:pt x="22" y="11"/>
                </a:cubicBezTo>
                <a:close/>
                <a:moveTo>
                  <a:pt x="23" y="10"/>
                </a:moveTo>
                <a:cubicBezTo>
                  <a:pt x="23" y="3"/>
                  <a:pt x="23" y="3"/>
                  <a:pt x="23" y="3"/>
                </a:cubicBezTo>
                <a:cubicBezTo>
                  <a:pt x="23" y="2"/>
                  <a:pt x="22" y="1"/>
                  <a:pt x="21" y="1"/>
                </a:cubicBezTo>
                <a:cubicBezTo>
                  <a:pt x="12" y="1"/>
                  <a:pt x="12" y="1"/>
                  <a:pt x="12" y="1"/>
                </a:cubicBezTo>
                <a:cubicBezTo>
                  <a:pt x="12" y="1"/>
                  <a:pt x="12" y="1"/>
                  <a:pt x="12" y="1"/>
                </a:cubicBezTo>
                <a:cubicBezTo>
                  <a:pt x="12" y="0"/>
                  <a:pt x="13" y="0"/>
                  <a:pt x="14" y="0"/>
                </a:cubicBezTo>
                <a:cubicBezTo>
                  <a:pt x="18" y="0"/>
                  <a:pt x="23" y="0"/>
                  <a:pt x="28" y="0"/>
                </a:cubicBezTo>
                <a:cubicBezTo>
                  <a:pt x="29" y="0"/>
                  <a:pt x="29" y="0"/>
                  <a:pt x="29" y="1"/>
                </a:cubicBezTo>
                <a:cubicBezTo>
                  <a:pt x="29" y="3"/>
                  <a:pt x="29" y="6"/>
                  <a:pt x="29" y="8"/>
                </a:cubicBezTo>
                <a:cubicBezTo>
                  <a:pt x="29" y="9"/>
                  <a:pt x="29" y="10"/>
                  <a:pt x="28" y="10"/>
                </a:cubicBezTo>
                <a:cubicBezTo>
                  <a:pt x="28" y="10"/>
                  <a:pt x="28" y="10"/>
                  <a:pt x="28" y="10"/>
                </a:cubicBezTo>
                <a:cubicBezTo>
                  <a:pt x="28" y="11"/>
                  <a:pt x="28" y="12"/>
                  <a:pt x="28" y="13"/>
                </a:cubicBezTo>
                <a:cubicBezTo>
                  <a:pt x="27" y="12"/>
                  <a:pt x="25" y="10"/>
                  <a:pt x="23" y="10"/>
                </a:cubicBezTo>
                <a:close/>
                <a:moveTo>
                  <a:pt x="7" y="14"/>
                </a:moveTo>
                <a:cubicBezTo>
                  <a:pt x="7" y="13"/>
                  <a:pt x="7" y="12"/>
                  <a:pt x="7" y="11"/>
                </a:cubicBezTo>
                <a:cubicBezTo>
                  <a:pt x="6" y="11"/>
                  <a:pt x="6" y="11"/>
                  <a:pt x="6" y="11"/>
                </a:cubicBezTo>
                <a:cubicBezTo>
                  <a:pt x="6" y="11"/>
                  <a:pt x="6" y="11"/>
                  <a:pt x="6" y="10"/>
                </a:cubicBezTo>
                <a:cubicBezTo>
                  <a:pt x="6" y="4"/>
                  <a:pt x="6" y="4"/>
                  <a:pt x="6" y="4"/>
                </a:cubicBezTo>
                <a:cubicBezTo>
                  <a:pt x="6" y="3"/>
                  <a:pt x="6" y="3"/>
                  <a:pt x="6" y="3"/>
                </a:cubicBezTo>
                <a:cubicBezTo>
                  <a:pt x="11" y="3"/>
                  <a:pt x="15" y="3"/>
                  <a:pt x="20" y="3"/>
                </a:cubicBezTo>
                <a:cubicBezTo>
                  <a:pt x="20" y="3"/>
                  <a:pt x="21" y="3"/>
                  <a:pt x="21" y="4"/>
                </a:cubicBezTo>
                <a:cubicBezTo>
                  <a:pt x="21" y="6"/>
                  <a:pt x="21" y="8"/>
                  <a:pt x="21" y="10"/>
                </a:cubicBezTo>
                <a:cubicBezTo>
                  <a:pt x="21" y="11"/>
                  <a:pt x="21" y="11"/>
                  <a:pt x="21" y="11"/>
                </a:cubicBezTo>
                <a:cubicBezTo>
                  <a:pt x="20" y="11"/>
                  <a:pt x="20" y="11"/>
                  <a:pt x="20" y="11"/>
                </a:cubicBezTo>
                <a:cubicBezTo>
                  <a:pt x="16" y="11"/>
                  <a:pt x="9" y="11"/>
                  <a:pt x="7" y="14"/>
                </a:cubicBezTo>
                <a:close/>
                <a:moveTo>
                  <a:pt x="35" y="33"/>
                </a:moveTo>
                <a:cubicBezTo>
                  <a:pt x="35" y="33"/>
                  <a:pt x="35" y="32"/>
                  <a:pt x="35" y="31"/>
                </a:cubicBezTo>
                <a:cubicBezTo>
                  <a:pt x="35" y="30"/>
                  <a:pt x="33" y="29"/>
                  <a:pt x="31" y="28"/>
                </a:cubicBezTo>
                <a:cubicBezTo>
                  <a:pt x="30" y="31"/>
                  <a:pt x="30" y="32"/>
                  <a:pt x="29" y="34"/>
                </a:cubicBezTo>
                <a:cubicBezTo>
                  <a:pt x="28" y="30"/>
                  <a:pt x="28" y="30"/>
                  <a:pt x="28" y="30"/>
                </a:cubicBezTo>
                <a:cubicBezTo>
                  <a:pt x="28" y="30"/>
                  <a:pt x="28" y="30"/>
                  <a:pt x="28" y="30"/>
                </a:cubicBezTo>
                <a:cubicBezTo>
                  <a:pt x="29" y="29"/>
                  <a:pt x="29" y="29"/>
                  <a:pt x="29" y="29"/>
                </a:cubicBezTo>
                <a:cubicBezTo>
                  <a:pt x="29" y="29"/>
                  <a:pt x="29" y="29"/>
                  <a:pt x="29" y="29"/>
                </a:cubicBezTo>
                <a:cubicBezTo>
                  <a:pt x="29" y="29"/>
                  <a:pt x="29" y="29"/>
                  <a:pt x="29" y="29"/>
                </a:cubicBezTo>
                <a:cubicBezTo>
                  <a:pt x="28" y="29"/>
                  <a:pt x="28" y="29"/>
                  <a:pt x="27" y="29"/>
                </a:cubicBezTo>
                <a:cubicBezTo>
                  <a:pt x="27" y="29"/>
                  <a:pt x="27" y="29"/>
                  <a:pt x="27" y="29"/>
                </a:cubicBezTo>
                <a:cubicBezTo>
                  <a:pt x="27" y="29"/>
                  <a:pt x="27" y="29"/>
                  <a:pt x="27" y="29"/>
                </a:cubicBezTo>
                <a:cubicBezTo>
                  <a:pt x="28" y="30"/>
                  <a:pt x="28" y="30"/>
                  <a:pt x="28" y="30"/>
                </a:cubicBezTo>
                <a:cubicBezTo>
                  <a:pt x="28" y="30"/>
                  <a:pt x="28" y="30"/>
                  <a:pt x="28" y="30"/>
                </a:cubicBezTo>
                <a:cubicBezTo>
                  <a:pt x="27" y="34"/>
                  <a:pt x="27" y="34"/>
                  <a:pt x="27" y="34"/>
                </a:cubicBezTo>
                <a:cubicBezTo>
                  <a:pt x="26" y="32"/>
                  <a:pt x="26" y="31"/>
                  <a:pt x="25" y="28"/>
                </a:cubicBezTo>
                <a:cubicBezTo>
                  <a:pt x="23" y="29"/>
                  <a:pt x="21" y="30"/>
                  <a:pt x="21" y="31"/>
                </a:cubicBezTo>
                <a:cubicBezTo>
                  <a:pt x="21" y="32"/>
                  <a:pt x="21" y="33"/>
                  <a:pt x="21" y="33"/>
                </a:cubicBezTo>
                <a:cubicBezTo>
                  <a:pt x="21" y="34"/>
                  <a:pt x="22" y="35"/>
                  <a:pt x="23" y="35"/>
                </a:cubicBezTo>
                <a:cubicBezTo>
                  <a:pt x="26" y="35"/>
                  <a:pt x="30" y="35"/>
                  <a:pt x="34" y="35"/>
                </a:cubicBezTo>
                <a:cubicBezTo>
                  <a:pt x="34" y="35"/>
                  <a:pt x="35" y="34"/>
                  <a:pt x="35" y="3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3" name="Freeform 259"/>
          <p:cNvSpPr>
            <a:spLocks noEditPoints="1"/>
          </p:cNvSpPr>
          <p:nvPr/>
        </p:nvSpPr>
        <p:spPr bwMode="auto">
          <a:xfrm>
            <a:off x="4357931" y="3099790"/>
            <a:ext cx="345668" cy="345668"/>
          </a:xfrm>
          <a:custGeom>
            <a:avLst/>
            <a:gdLst>
              <a:gd name="T0" fmla="*/ 0 w 36"/>
              <a:gd name="T1" fmla="*/ 34 h 36"/>
              <a:gd name="T2" fmla="*/ 18 w 36"/>
              <a:gd name="T3" fmla="*/ 36 h 36"/>
              <a:gd name="T4" fmla="*/ 20 w 36"/>
              <a:gd name="T5" fmla="*/ 31 h 36"/>
              <a:gd name="T6" fmla="*/ 11 w 36"/>
              <a:gd name="T7" fmla="*/ 34 h 36"/>
              <a:gd name="T8" fmla="*/ 10 w 36"/>
              <a:gd name="T9" fmla="*/ 29 h 36"/>
              <a:gd name="T10" fmla="*/ 11 w 36"/>
              <a:gd name="T11" fmla="*/ 28 h 36"/>
              <a:gd name="T12" fmla="*/ 9 w 36"/>
              <a:gd name="T13" fmla="*/ 28 h 36"/>
              <a:gd name="T14" fmla="*/ 9 w 36"/>
              <a:gd name="T15" fmla="*/ 28 h 36"/>
              <a:gd name="T16" fmla="*/ 10 w 36"/>
              <a:gd name="T17" fmla="*/ 29 h 36"/>
              <a:gd name="T18" fmla="*/ 5 w 36"/>
              <a:gd name="T19" fmla="*/ 26 h 36"/>
              <a:gd name="T20" fmla="*/ 6 w 36"/>
              <a:gd name="T21" fmla="*/ 8 h 36"/>
              <a:gd name="T22" fmla="*/ 6 w 36"/>
              <a:gd name="T23" fmla="*/ 3 h 36"/>
              <a:gd name="T24" fmla="*/ 5 w 36"/>
              <a:gd name="T25" fmla="*/ 0 h 36"/>
              <a:gd name="T26" fmla="*/ 36 w 36"/>
              <a:gd name="T27" fmla="*/ 0 h 36"/>
              <a:gd name="T28" fmla="*/ 36 w 36"/>
              <a:gd name="T29" fmla="*/ 2 h 36"/>
              <a:gd name="T30" fmla="*/ 35 w 36"/>
              <a:gd name="T31" fmla="*/ 3 h 36"/>
              <a:gd name="T32" fmla="*/ 35 w 36"/>
              <a:gd name="T33" fmla="*/ 22 h 36"/>
              <a:gd name="T34" fmla="*/ 15 w 36"/>
              <a:gd name="T35" fmla="*/ 23 h 36"/>
              <a:gd name="T36" fmla="*/ 14 w 36"/>
              <a:gd name="T37" fmla="*/ 22 h 36"/>
              <a:gd name="T38" fmla="*/ 15 w 36"/>
              <a:gd name="T39" fmla="*/ 22 h 36"/>
              <a:gd name="T40" fmla="*/ 15 w 36"/>
              <a:gd name="T41" fmla="*/ 21 h 36"/>
              <a:gd name="T42" fmla="*/ 32 w 36"/>
              <a:gd name="T43" fmla="*/ 21 h 36"/>
              <a:gd name="T44" fmla="*/ 33 w 36"/>
              <a:gd name="T45" fmla="*/ 21 h 36"/>
              <a:gd name="T46" fmla="*/ 34 w 36"/>
              <a:gd name="T47" fmla="*/ 3 h 36"/>
              <a:gd name="T48" fmla="*/ 7 w 36"/>
              <a:gd name="T49" fmla="*/ 8 h 36"/>
              <a:gd name="T50" fmla="*/ 7 w 36"/>
              <a:gd name="T51" fmla="*/ 9 h 36"/>
              <a:gd name="T52" fmla="*/ 6 w 36"/>
              <a:gd name="T53" fmla="*/ 9 h 36"/>
              <a:gd name="T54" fmla="*/ 6 w 36"/>
              <a:gd name="T55" fmla="*/ 8 h 36"/>
              <a:gd name="T56" fmla="*/ 14 w 36"/>
              <a:gd name="T57" fmla="*/ 22 h 36"/>
              <a:gd name="T58" fmla="*/ 15 w 36"/>
              <a:gd name="T59" fmla="*/ 17 h 36"/>
              <a:gd name="T60" fmla="*/ 5 w 36"/>
              <a:gd name="T61" fmla="*/ 17 h 36"/>
              <a:gd name="T62" fmla="*/ 6 w 36"/>
              <a:gd name="T63" fmla="*/ 22 h 36"/>
              <a:gd name="T64" fmla="*/ 7 w 36"/>
              <a:gd name="T65" fmla="*/ 21 h 36"/>
              <a:gd name="T66" fmla="*/ 13 w 36"/>
              <a:gd name="T67" fmla="*/ 21 h 36"/>
              <a:gd name="T68" fmla="*/ 14 w 36"/>
              <a:gd name="T69" fmla="*/ 16 h 36"/>
              <a:gd name="T70" fmla="*/ 14 w 36"/>
              <a:gd name="T71" fmla="*/ 13 h 36"/>
              <a:gd name="T72" fmla="*/ 10 w 36"/>
              <a:gd name="T73" fmla="*/ 13 h 36"/>
              <a:gd name="T74" fmla="*/ 6 w 36"/>
              <a:gd name="T75" fmla="*/ 13 h 36"/>
              <a:gd name="T76" fmla="*/ 6 w 36"/>
              <a:gd name="T77" fmla="*/ 16 h 36"/>
              <a:gd name="T78" fmla="*/ 7 w 36"/>
              <a:gd name="T79" fmla="*/ 21 h 36"/>
              <a:gd name="T80" fmla="*/ 19 w 36"/>
              <a:gd name="T81" fmla="*/ 9 h 36"/>
              <a:gd name="T82" fmla="*/ 17 w 36"/>
              <a:gd name="T83" fmla="*/ 15 h 36"/>
              <a:gd name="T84" fmla="*/ 23 w 36"/>
              <a:gd name="T85" fmla="*/ 16 h 36"/>
              <a:gd name="T86" fmla="*/ 31 w 36"/>
              <a:gd name="T8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36">
                <a:moveTo>
                  <a:pt x="0" y="31"/>
                </a:moveTo>
                <a:cubicBezTo>
                  <a:pt x="0" y="32"/>
                  <a:pt x="0" y="33"/>
                  <a:pt x="0" y="34"/>
                </a:cubicBezTo>
                <a:cubicBezTo>
                  <a:pt x="0" y="35"/>
                  <a:pt x="1" y="36"/>
                  <a:pt x="2" y="36"/>
                </a:cubicBezTo>
                <a:cubicBezTo>
                  <a:pt x="7" y="36"/>
                  <a:pt x="13" y="36"/>
                  <a:pt x="18" y="36"/>
                </a:cubicBezTo>
                <a:cubicBezTo>
                  <a:pt x="19" y="36"/>
                  <a:pt x="20" y="35"/>
                  <a:pt x="20" y="34"/>
                </a:cubicBezTo>
                <a:cubicBezTo>
                  <a:pt x="20" y="31"/>
                  <a:pt x="20" y="31"/>
                  <a:pt x="20" y="31"/>
                </a:cubicBezTo>
                <a:cubicBezTo>
                  <a:pt x="20" y="28"/>
                  <a:pt x="18" y="27"/>
                  <a:pt x="14" y="26"/>
                </a:cubicBezTo>
                <a:cubicBezTo>
                  <a:pt x="13" y="30"/>
                  <a:pt x="12" y="31"/>
                  <a:pt x="11" y="34"/>
                </a:cubicBezTo>
                <a:cubicBezTo>
                  <a:pt x="10" y="29"/>
                  <a:pt x="10" y="29"/>
                  <a:pt x="10" y="29"/>
                </a:cubicBezTo>
                <a:cubicBezTo>
                  <a:pt x="10" y="29"/>
                  <a:pt x="10" y="29"/>
                  <a:pt x="10" y="29"/>
                </a:cubicBezTo>
                <a:cubicBezTo>
                  <a:pt x="11" y="28"/>
                  <a:pt x="11" y="28"/>
                  <a:pt x="11" y="28"/>
                </a:cubicBezTo>
                <a:cubicBezTo>
                  <a:pt x="11" y="28"/>
                  <a:pt x="11" y="28"/>
                  <a:pt x="11" y="28"/>
                </a:cubicBezTo>
                <a:cubicBezTo>
                  <a:pt x="11" y="28"/>
                  <a:pt x="11" y="28"/>
                  <a:pt x="11" y="28"/>
                </a:cubicBezTo>
                <a:cubicBezTo>
                  <a:pt x="10" y="28"/>
                  <a:pt x="10" y="28"/>
                  <a:pt x="9" y="28"/>
                </a:cubicBezTo>
                <a:cubicBezTo>
                  <a:pt x="9" y="28"/>
                  <a:pt x="9" y="28"/>
                  <a:pt x="9" y="28"/>
                </a:cubicBezTo>
                <a:cubicBezTo>
                  <a:pt x="9" y="28"/>
                  <a:pt x="9" y="28"/>
                  <a:pt x="9" y="28"/>
                </a:cubicBezTo>
                <a:cubicBezTo>
                  <a:pt x="9" y="29"/>
                  <a:pt x="9" y="29"/>
                  <a:pt x="9" y="29"/>
                </a:cubicBezTo>
                <a:cubicBezTo>
                  <a:pt x="10" y="29"/>
                  <a:pt x="10" y="29"/>
                  <a:pt x="10" y="29"/>
                </a:cubicBezTo>
                <a:cubicBezTo>
                  <a:pt x="9" y="34"/>
                  <a:pt x="9" y="34"/>
                  <a:pt x="9" y="34"/>
                </a:cubicBezTo>
                <a:cubicBezTo>
                  <a:pt x="7" y="31"/>
                  <a:pt x="6" y="30"/>
                  <a:pt x="5" y="26"/>
                </a:cubicBezTo>
                <a:cubicBezTo>
                  <a:pt x="2" y="27"/>
                  <a:pt x="0" y="28"/>
                  <a:pt x="0" y="31"/>
                </a:cubicBezTo>
                <a:close/>
                <a:moveTo>
                  <a:pt x="6" y="8"/>
                </a:moveTo>
                <a:cubicBezTo>
                  <a:pt x="6" y="3"/>
                  <a:pt x="6" y="3"/>
                  <a:pt x="6" y="3"/>
                </a:cubicBezTo>
                <a:cubicBezTo>
                  <a:pt x="6" y="3"/>
                  <a:pt x="6" y="3"/>
                  <a:pt x="6" y="3"/>
                </a:cubicBezTo>
                <a:cubicBezTo>
                  <a:pt x="6" y="3"/>
                  <a:pt x="5" y="2"/>
                  <a:pt x="5" y="2"/>
                </a:cubicBezTo>
                <a:cubicBezTo>
                  <a:pt x="5" y="0"/>
                  <a:pt x="5" y="0"/>
                  <a:pt x="5" y="0"/>
                </a:cubicBezTo>
                <a:cubicBezTo>
                  <a:pt x="5" y="0"/>
                  <a:pt x="6" y="0"/>
                  <a:pt x="6" y="0"/>
                </a:cubicBezTo>
                <a:cubicBezTo>
                  <a:pt x="16" y="0"/>
                  <a:pt x="26" y="0"/>
                  <a:pt x="36" y="0"/>
                </a:cubicBezTo>
                <a:cubicBezTo>
                  <a:pt x="36" y="0"/>
                  <a:pt x="36" y="0"/>
                  <a:pt x="36" y="0"/>
                </a:cubicBezTo>
                <a:cubicBezTo>
                  <a:pt x="36" y="2"/>
                  <a:pt x="36" y="2"/>
                  <a:pt x="36" y="2"/>
                </a:cubicBezTo>
                <a:cubicBezTo>
                  <a:pt x="36" y="2"/>
                  <a:pt x="36" y="3"/>
                  <a:pt x="36" y="3"/>
                </a:cubicBezTo>
                <a:cubicBezTo>
                  <a:pt x="35" y="3"/>
                  <a:pt x="35" y="3"/>
                  <a:pt x="35" y="3"/>
                </a:cubicBezTo>
                <a:cubicBezTo>
                  <a:pt x="35" y="20"/>
                  <a:pt x="35" y="20"/>
                  <a:pt x="35" y="20"/>
                </a:cubicBezTo>
                <a:cubicBezTo>
                  <a:pt x="35" y="21"/>
                  <a:pt x="35" y="22"/>
                  <a:pt x="35" y="22"/>
                </a:cubicBezTo>
                <a:cubicBezTo>
                  <a:pt x="34" y="23"/>
                  <a:pt x="33" y="23"/>
                  <a:pt x="33" y="23"/>
                </a:cubicBezTo>
                <a:cubicBezTo>
                  <a:pt x="15" y="23"/>
                  <a:pt x="15" y="23"/>
                  <a:pt x="15" y="23"/>
                </a:cubicBezTo>
                <a:cubicBezTo>
                  <a:pt x="14" y="23"/>
                  <a:pt x="14" y="23"/>
                  <a:pt x="14" y="23"/>
                </a:cubicBezTo>
                <a:cubicBezTo>
                  <a:pt x="14" y="22"/>
                  <a:pt x="14" y="22"/>
                  <a:pt x="14" y="22"/>
                </a:cubicBezTo>
                <a:cubicBezTo>
                  <a:pt x="14" y="22"/>
                  <a:pt x="14" y="22"/>
                  <a:pt x="15" y="22"/>
                </a:cubicBezTo>
                <a:cubicBezTo>
                  <a:pt x="15" y="22"/>
                  <a:pt x="15" y="22"/>
                  <a:pt x="15" y="22"/>
                </a:cubicBezTo>
                <a:cubicBezTo>
                  <a:pt x="15" y="22"/>
                  <a:pt x="15" y="22"/>
                  <a:pt x="15" y="22"/>
                </a:cubicBezTo>
                <a:cubicBezTo>
                  <a:pt x="15" y="21"/>
                  <a:pt x="15" y="21"/>
                  <a:pt x="15" y="21"/>
                </a:cubicBezTo>
                <a:cubicBezTo>
                  <a:pt x="15" y="21"/>
                  <a:pt x="15" y="21"/>
                  <a:pt x="15" y="21"/>
                </a:cubicBezTo>
                <a:cubicBezTo>
                  <a:pt x="32" y="21"/>
                  <a:pt x="32" y="21"/>
                  <a:pt x="32" y="21"/>
                </a:cubicBezTo>
                <a:cubicBezTo>
                  <a:pt x="33" y="21"/>
                  <a:pt x="33" y="21"/>
                  <a:pt x="33" y="21"/>
                </a:cubicBezTo>
                <a:cubicBezTo>
                  <a:pt x="33" y="21"/>
                  <a:pt x="33" y="21"/>
                  <a:pt x="33" y="21"/>
                </a:cubicBezTo>
                <a:cubicBezTo>
                  <a:pt x="34" y="21"/>
                  <a:pt x="34" y="20"/>
                  <a:pt x="34" y="20"/>
                </a:cubicBezTo>
                <a:cubicBezTo>
                  <a:pt x="34" y="3"/>
                  <a:pt x="34" y="3"/>
                  <a:pt x="34" y="3"/>
                </a:cubicBezTo>
                <a:cubicBezTo>
                  <a:pt x="7" y="3"/>
                  <a:pt x="7" y="3"/>
                  <a:pt x="7" y="3"/>
                </a:cubicBezTo>
                <a:cubicBezTo>
                  <a:pt x="7" y="8"/>
                  <a:pt x="7" y="8"/>
                  <a:pt x="7" y="8"/>
                </a:cubicBezTo>
                <a:cubicBezTo>
                  <a:pt x="7" y="8"/>
                  <a:pt x="7" y="8"/>
                  <a:pt x="7" y="8"/>
                </a:cubicBezTo>
                <a:cubicBezTo>
                  <a:pt x="7" y="9"/>
                  <a:pt x="7" y="9"/>
                  <a:pt x="7" y="9"/>
                </a:cubicBezTo>
                <a:cubicBezTo>
                  <a:pt x="7" y="9"/>
                  <a:pt x="7" y="9"/>
                  <a:pt x="7" y="9"/>
                </a:cubicBezTo>
                <a:cubicBezTo>
                  <a:pt x="7" y="9"/>
                  <a:pt x="7" y="9"/>
                  <a:pt x="6" y="9"/>
                </a:cubicBezTo>
                <a:cubicBezTo>
                  <a:pt x="6" y="9"/>
                  <a:pt x="6" y="9"/>
                  <a:pt x="6" y="9"/>
                </a:cubicBezTo>
                <a:cubicBezTo>
                  <a:pt x="6" y="8"/>
                  <a:pt x="6" y="8"/>
                  <a:pt x="6" y="8"/>
                </a:cubicBezTo>
                <a:close/>
                <a:moveTo>
                  <a:pt x="10" y="24"/>
                </a:moveTo>
                <a:cubicBezTo>
                  <a:pt x="11" y="24"/>
                  <a:pt x="13" y="23"/>
                  <a:pt x="14" y="22"/>
                </a:cubicBezTo>
                <a:cubicBezTo>
                  <a:pt x="15" y="21"/>
                  <a:pt x="15" y="19"/>
                  <a:pt x="15" y="17"/>
                </a:cubicBezTo>
                <a:cubicBezTo>
                  <a:pt x="15" y="17"/>
                  <a:pt x="15" y="17"/>
                  <a:pt x="15" y="17"/>
                </a:cubicBezTo>
                <a:cubicBezTo>
                  <a:pt x="15" y="12"/>
                  <a:pt x="16" y="9"/>
                  <a:pt x="10" y="9"/>
                </a:cubicBezTo>
                <a:cubicBezTo>
                  <a:pt x="4" y="9"/>
                  <a:pt x="5" y="12"/>
                  <a:pt x="5" y="17"/>
                </a:cubicBezTo>
                <a:cubicBezTo>
                  <a:pt x="5" y="17"/>
                  <a:pt x="5" y="17"/>
                  <a:pt x="5" y="17"/>
                </a:cubicBezTo>
                <a:cubicBezTo>
                  <a:pt x="5" y="19"/>
                  <a:pt x="5" y="21"/>
                  <a:pt x="6" y="22"/>
                </a:cubicBezTo>
                <a:cubicBezTo>
                  <a:pt x="7" y="23"/>
                  <a:pt x="9" y="24"/>
                  <a:pt x="10" y="24"/>
                </a:cubicBezTo>
                <a:close/>
                <a:moveTo>
                  <a:pt x="7" y="21"/>
                </a:moveTo>
                <a:cubicBezTo>
                  <a:pt x="8" y="23"/>
                  <a:pt x="9" y="23"/>
                  <a:pt x="10" y="23"/>
                </a:cubicBezTo>
                <a:cubicBezTo>
                  <a:pt x="11" y="23"/>
                  <a:pt x="12" y="23"/>
                  <a:pt x="13" y="21"/>
                </a:cubicBezTo>
                <a:cubicBezTo>
                  <a:pt x="14" y="20"/>
                  <a:pt x="15" y="19"/>
                  <a:pt x="15" y="17"/>
                </a:cubicBezTo>
                <a:cubicBezTo>
                  <a:pt x="14" y="16"/>
                  <a:pt x="14" y="16"/>
                  <a:pt x="14" y="16"/>
                </a:cubicBezTo>
                <a:cubicBezTo>
                  <a:pt x="14" y="15"/>
                  <a:pt x="14" y="15"/>
                  <a:pt x="14" y="15"/>
                </a:cubicBezTo>
                <a:cubicBezTo>
                  <a:pt x="14" y="14"/>
                  <a:pt x="14" y="14"/>
                  <a:pt x="14" y="13"/>
                </a:cubicBezTo>
                <a:cubicBezTo>
                  <a:pt x="13" y="13"/>
                  <a:pt x="13" y="13"/>
                  <a:pt x="12" y="13"/>
                </a:cubicBezTo>
                <a:cubicBezTo>
                  <a:pt x="11" y="13"/>
                  <a:pt x="11" y="13"/>
                  <a:pt x="10" y="13"/>
                </a:cubicBezTo>
                <a:cubicBezTo>
                  <a:pt x="9" y="13"/>
                  <a:pt x="9" y="13"/>
                  <a:pt x="8" y="13"/>
                </a:cubicBezTo>
                <a:cubicBezTo>
                  <a:pt x="7" y="13"/>
                  <a:pt x="6" y="13"/>
                  <a:pt x="6" y="13"/>
                </a:cubicBezTo>
                <a:cubicBezTo>
                  <a:pt x="6" y="14"/>
                  <a:pt x="6" y="14"/>
                  <a:pt x="6" y="15"/>
                </a:cubicBezTo>
                <a:cubicBezTo>
                  <a:pt x="6" y="15"/>
                  <a:pt x="6" y="15"/>
                  <a:pt x="6" y="16"/>
                </a:cubicBezTo>
                <a:cubicBezTo>
                  <a:pt x="5" y="17"/>
                  <a:pt x="5" y="17"/>
                  <a:pt x="5" y="17"/>
                </a:cubicBezTo>
                <a:cubicBezTo>
                  <a:pt x="5" y="19"/>
                  <a:pt x="6" y="20"/>
                  <a:pt x="7" y="21"/>
                </a:cubicBezTo>
                <a:close/>
                <a:moveTo>
                  <a:pt x="23" y="13"/>
                </a:moveTo>
                <a:cubicBezTo>
                  <a:pt x="23" y="13"/>
                  <a:pt x="19" y="9"/>
                  <a:pt x="19" y="9"/>
                </a:cubicBezTo>
                <a:cubicBezTo>
                  <a:pt x="16" y="12"/>
                  <a:pt x="16" y="12"/>
                  <a:pt x="16" y="12"/>
                </a:cubicBezTo>
                <a:cubicBezTo>
                  <a:pt x="17" y="13"/>
                  <a:pt x="17" y="14"/>
                  <a:pt x="17" y="15"/>
                </a:cubicBezTo>
                <a:cubicBezTo>
                  <a:pt x="19" y="12"/>
                  <a:pt x="19" y="12"/>
                  <a:pt x="19" y="12"/>
                </a:cubicBezTo>
                <a:cubicBezTo>
                  <a:pt x="23" y="16"/>
                  <a:pt x="23" y="16"/>
                  <a:pt x="23" y="16"/>
                </a:cubicBezTo>
                <a:cubicBezTo>
                  <a:pt x="26" y="13"/>
                  <a:pt x="29" y="10"/>
                  <a:pt x="32" y="7"/>
                </a:cubicBezTo>
                <a:cubicBezTo>
                  <a:pt x="33" y="6"/>
                  <a:pt x="32" y="4"/>
                  <a:pt x="31" y="5"/>
                </a:cubicBezTo>
                <a:lnTo>
                  <a:pt x="23"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4" name="Freeform 260"/>
          <p:cNvSpPr>
            <a:spLocks noEditPoints="1"/>
          </p:cNvSpPr>
          <p:nvPr/>
        </p:nvSpPr>
        <p:spPr bwMode="auto">
          <a:xfrm>
            <a:off x="2533673" y="3110649"/>
            <a:ext cx="249750" cy="334810"/>
          </a:xfrm>
          <a:custGeom>
            <a:avLst/>
            <a:gdLst>
              <a:gd name="T0" fmla="*/ 0 w 26"/>
              <a:gd name="T1" fmla="*/ 28 h 35"/>
              <a:gd name="T2" fmla="*/ 0 w 26"/>
              <a:gd name="T3" fmla="*/ 33 h 35"/>
              <a:gd name="T4" fmla="*/ 2 w 26"/>
              <a:gd name="T5" fmla="*/ 35 h 35"/>
              <a:gd name="T6" fmla="*/ 24 w 26"/>
              <a:gd name="T7" fmla="*/ 35 h 35"/>
              <a:gd name="T8" fmla="*/ 26 w 26"/>
              <a:gd name="T9" fmla="*/ 33 h 35"/>
              <a:gd name="T10" fmla="*/ 26 w 26"/>
              <a:gd name="T11" fmla="*/ 28 h 35"/>
              <a:gd name="T12" fmla="*/ 19 w 26"/>
              <a:gd name="T13" fmla="*/ 22 h 35"/>
              <a:gd name="T14" fmla="*/ 14 w 26"/>
              <a:gd name="T15" fmla="*/ 33 h 35"/>
              <a:gd name="T16" fmla="*/ 14 w 26"/>
              <a:gd name="T17" fmla="*/ 26 h 35"/>
              <a:gd name="T18" fmla="*/ 14 w 26"/>
              <a:gd name="T19" fmla="*/ 26 h 35"/>
              <a:gd name="T20" fmla="*/ 15 w 26"/>
              <a:gd name="T21" fmla="*/ 25 h 35"/>
              <a:gd name="T22" fmla="*/ 15 w 26"/>
              <a:gd name="T23" fmla="*/ 24 h 35"/>
              <a:gd name="T24" fmla="*/ 14 w 26"/>
              <a:gd name="T25" fmla="*/ 24 h 35"/>
              <a:gd name="T26" fmla="*/ 12 w 26"/>
              <a:gd name="T27" fmla="*/ 24 h 35"/>
              <a:gd name="T28" fmla="*/ 12 w 26"/>
              <a:gd name="T29" fmla="*/ 24 h 35"/>
              <a:gd name="T30" fmla="*/ 12 w 26"/>
              <a:gd name="T31" fmla="*/ 25 h 35"/>
              <a:gd name="T32" fmla="*/ 13 w 26"/>
              <a:gd name="T33" fmla="*/ 26 h 35"/>
              <a:gd name="T34" fmla="*/ 13 w 26"/>
              <a:gd name="T35" fmla="*/ 26 h 35"/>
              <a:gd name="T36" fmla="*/ 12 w 26"/>
              <a:gd name="T37" fmla="*/ 33 h 35"/>
              <a:gd name="T38" fmla="*/ 7 w 26"/>
              <a:gd name="T39" fmla="*/ 22 h 35"/>
              <a:gd name="T40" fmla="*/ 0 w 26"/>
              <a:gd name="T41" fmla="*/ 28 h 35"/>
              <a:gd name="T42" fmla="*/ 13 w 26"/>
              <a:gd name="T43" fmla="*/ 20 h 35"/>
              <a:gd name="T44" fmla="*/ 8 w 26"/>
              <a:gd name="T45" fmla="*/ 17 h 35"/>
              <a:gd name="T46" fmla="*/ 6 w 26"/>
              <a:gd name="T47" fmla="*/ 10 h 35"/>
              <a:gd name="T48" fmla="*/ 6 w 26"/>
              <a:gd name="T49" fmla="*/ 10 h 35"/>
              <a:gd name="T50" fmla="*/ 6 w 26"/>
              <a:gd name="T51" fmla="*/ 10 h 35"/>
              <a:gd name="T52" fmla="*/ 6 w 26"/>
              <a:gd name="T53" fmla="*/ 10 h 35"/>
              <a:gd name="T54" fmla="*/ 13 w 26"/>
              <a:gd name="T55" fmla="*/ 0 h 35"/>
              <a:gd name="T56" fmla="*/ 20 w 26"/>
              <a:gd name="T57" fmla="*/ 10 h 35"/>
              <a:gd name="T58" fmla="*/ 20 w 26"/>
              <a:gd name="T59" fmla="*/ 10 h 35"/>
              <a:gd name="T60" fmla="*/ 20 w 26"/>
              <a:gd name="T61" fmla="*/ 10 h 35"/>
              <a:gd name="T62" fmla="*/ 20 w 26"/>
              <a:gd name="T63" fmla="*/ 10 h 35"/>
              <a:gd name="T64" fmla="*/ 18 w 26"/>
              <a:gd name="T65" fmla="*/ 17 h 35"/>
              <a:gd name="T66" fmla="*/ 13 w 26"/>
              <a:gd name="T67" fmla="*/ 20 h 35"/>
              <a:gd name="T68" fmla="*/ 9 w 26"/>
              <a:gd name="T69" fmla="*/ 16 h 35"/>
              <a:gd name="T70" fmla="*/ 13 w 26"/>
              <a:gd name="T71" fmla="*/ 19 h 35"/>
              <a:gd name="T72" fmla="*/ 17 w 26"/>
              <a:gd name="T73" fmla="*/ 16 h 35"/>
              <a:gd name="T74" fmla="*/ 19 w 26"/>
              <a:gd name="T75" fmla="*/ 10 h 35"/>
              <a:gd name="T76" fmla="*/ 19 w 26"/>
              <a:gd name="T77" fmla="*/ 9 h 35"/>
              <a:gd name="T78" fmla="*/ 19 w 26"/>
              <a:gd name="T79" fmla="*/ 7 h 35"/>
              <a:gd name="T80" fmla="*/ 18 w 26"/>
              <a:gd name="T81" fmla="*/ 5 h 35"/>
              <a:gd name="T82" fmla="*/ 16 w 26"/>
              <a:gd name="T83" fmla="*/ 5 h 35"/>
              <a:gd name="T84" fmla="*/ 13 w 26"/>
              <a:gd name="T85" fmla="*/ 6 h 35"/>
              <a:gd name="T86" fmla="*/ 11 w 26"/>
              <a:gd name="T87" fmla="*/ 5 h 35"/>
              <a:gd name="T88" fmla="*/ 11 w 26"/>
              <a:gd name="T89" fmla="*/ 5 h 35"/>
              <a:gd name="T90" fmla="*/ 8 w 26"/>
              <a:gd name="T91" fmla="*/ 5 h 35"/>
              <a:gd name="T92" fmla="*/ 8 w 26"/>
              <a:gd name="T93" fmla="*/ 7 h 35"/>
              <a:gd name="T94" fmla="*/ 7 w 26"/>
              <a:gd name="T95" fmla="*/ 9 h 35"/>
              <a:gd name="T96" fmla="*/ 7 w 26"/>
              <a:gd name="T97" fmla="*/ 10 h 35"/>
              <a:gd name="T98" fmla="*/ 9 w 26"/>
              <a:gd name="T9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35">
                <a:moveTo>
                  <a:pt x="0" y="28"/>
                </a:moveTo>
                <a:cubicBezTo>
                  <a:pt x="0" y="30"/>
                  <a:pt x="0" y="31"/>
                  <a:pt x="0" y="33"/>
                </a:cubicBezTo>
                <a:cubicBezTo>
                  <a:pt x="0" y="34"/>
                  <a:pt x="1" y="35"/>
                  <a:pt x="2" y="35"/>
                </a:cubicBezTo>
                <a:cubicBezTo>
                  <a:pt x="9" y="35"/>
                  <a:pt x="17" y="35"/>
                  <a:pt x="24" y="35"/>
                </a:cubicBezTo>
                <a:cubicBezTo>
                  <a:pt x="25" y="35"/>
                  <a:pt x="26" y="34"/>
                  <a:pt x="26" y="33"/>
                </a:cubicBezTo>
                <a:cubicBezTo>
                  <a:pt x="26" y="28"/>
                  <a:pt x="26" y="28"/>
                  <a:pt x="26" y="28"/>
                </a:cubicBezTo>
                <a:cubicBezTo>
                  <a:pt x="26" y="25"/>
                  <a:pt x="23" y="23"/>
                  <a:pt x="19" y="22"/>
                </a:cubicBezTo>
                <a:cubicBezTo>
                  <a:pt x="18" y="27"/>
                  <a:pt x="16" y="29"/>
                  <a:pt x="14" y="33"/>
                </a:cubicBezTo>
                <a:cubicBezTo>
                  <a:pt x="14" y="26"/>
                  <a:pt x="14" y="26"/>
                  <a:pt x="14" y="26"/>
                </a:cubicBezTo>
                <a:cubicBezTo>
                  <a:pt x="14" y="26"/>
                  <a:pt x="14" y="26"/>
                  <a:pt x="14" y="26"/>
                </a:cubicBezTo>
                <a:cubicBezTo>
                  <a:pt x="15" y="25"/>
                  <a:pt x="15" y="25"/>
                  <a:pt x="15" y="25"/>
                </a:cubicBezTo>
                <a:cubicBezTo>
                  <a:pt x="15" y="24"/>
                  <a:pt x="15" y="24"/>
                  <a:pt x="15" y="24"/>
                </a:cubicBezTo>
                <a:cubicBezTo>
                  <a:pt x="14" y="24"/>
                  <a:pt x="14" y="24"/>
                  <a:pt x="14" y="24"/>
                </a:cubicBezTo>
                <a:cubicBezTo>
                  <a:pt x="14" y="24"/>
                  <a:pt x="13" y="24"/>
                  <a:pt x="12" y="24"/>
                </a:cubicBezTo>
                <a:cubicBezTo>
                  <a:pt x="12" y="24"/>
                  <a:pt x="12" y="24"/>
                  <a:pt x="12" y="24"/>
                </a:cubicBezTo>
                <a:cubicBezTo>
                  <a:pt x="12" y="24"/>
                  <a:pt x="12" y="24"/>
                  <a:pt x="12" y="25"/>
                </a:cubicBezTo>
                <a:cubicBezTo>
                  <a:pt x="13" y="26"/>
                  <a:pt x="13" y="26"/>
                  <a:pt x="13" y="26"/>
                </a:cubicBezTo>
                <a:cubicBezTo>
                  <a:pt x="13" y="26"/>
                  <a:pt x="13" y="26"/>
                  <a:pt x="13" y="26"/>
                </a:cubicBezTo>
                <a:cubicBezTo>
                  <a:pt x="12" y="33"/>
                  <a:pt x="12" y="33"/>
                  <a:pt x="12" y="33"/>
                </a:cubicBezTo>
                <a:cubicBezTo>
                  <a:pt x="10" y="29"/>
                  <a:pt x="9" y="27"/>
                  <a:pt x="7" y="22"/>
                </a:cubicBezTo>
                <a:cubicBezTo>
                  <a:pt x="3" y="23"/>
                  <a:pt x="0" y="25"/>
                  <a:pt x="0" y="28"/>
                </a:cubicBezTo>
                <a:close/>
                <a:moveTo>
                  <a:pt x="13" y="20"/>
                </a:moveTo>
                <a:cubicBezTo>
                  <a:pt x="11" y="20"/>
                  <a:pt x="10" y="19"/>
                  <a:pt x="8" y="17"/>
                </a:cubicBezTo>
                <a:cubicBezTo>
                  <a:pt x="7" y="15"/>
                  <a:pt x="6" y="13"/>
                  <a:pt x="6" y="10"/>
                </a:cubicBezTo>
                <a:cubicBezTo>
                  <a:pt x="6" y="10"/>
                  <a:pt x="6" y="10"/>
                  <a:pt x="6" y="10"/>
                </a:cubicBezTo>
                <a:cubicBezTo>
                  <a:pt x="6" y="10"/>
                  <a:pt x="6" y="10"/>
                  <a:pt x="6" y="10"/>
                </a:cubicBezTo>
                <a:cubicBezTo>
                  <a:pt x="6" y="10"/>
                  <a:pt x="6" y="10"/>
                  <a:pt x="6" y="10"/>
                </a:cubicBezTo>
                <a:cubicBezTo>
                  <a:pt x="6" y="5"/>
                  <a:pt x="5" y="0"/>
                  <a:pt x="13" y="0"/>
                </a:cubicBezTo>
                <a:cubicBezTo>
                  <a:pt x="21" y="0"/>
                  <a:pt x="20" y="5"/>
                  <a:pt x="20" y="10"/>
                </a:cubicBezTo>
                <a:cubicBezTo>
                  <a:pt x="20" y="10"/>
                  <a:pt x="20" y="10"/>
                  <a:pt x="20" y="10"/>
                </a:cubicBezTo>
                <a:cubicBezTo>
                  <a:pt x="20" y="10"/>
                  <a:pt x="20" y="10"/>
                  <a:pt x="20" y="10"/>
                </a:cubicBezTo>
                <a:cubicBezTo>
                  <a:pt x="20" y="10"/>
                  <a:pt x="20" y="10"/>
                  <a:pt x="20" y="10"/>
                </a:cubicBezTo>
                <a:cubicBezTo>
                  <a:pt x="20" y="13"/>
                  <a:pt x="19" y="15"/>
                  <a:pt x="18" y="17"/>
                </a:cubicBezTo>
                <a:cubicBezTo>
                  <a:pt x="17" y="19"/>
                  <a:pt x="15" y="20"/>
                  <a:pt x="13" y="20"/>
                </a:cubicBezTo>
                <a:close/>
                <a:moveTo>
                  <a:pt x="9" y="16"/>
                </a:moveTo>
                <a:cubicBezTo>
                  <a:pt x="10" y="18"/>
                  <a:pt x="12" y="19"/>
                  <a:pt x="13" y="19"/>
                </a:cubicBezTo>
                <a:cubicBezTo>
                  <a:pt x="15" y="19"/>
                  <a:pt x="16" y="18"/>
                  <a:pt x="17" y="16"/>
                </a:cubicBezTo>
                <a:cubicBezTo>
                  <a:pt x="18" y="15"/>
                  <a:pt x="19" y="13"/>
                  <a:pt x="19" y="10"/>
                </a:cubicBezTo>
                <a:cubicBezTo>
                  <a:pt x="19" y="9"/>
                  <a:pt x="19" y="9"/>
                  <a:pt x="19" y="9"/>
                </a:cubicBezTo>
                <a:cubicBezTo>
                  <a:pt x="19" y="8"/>
                  <a:pt x="19" y="8"/>
                  <a:pt x="19" y="7"/>
                </a:cubicBezTo>
                <a:cubicBezTo>
                  <a:pt x="19" y="7"/>
                  <a:pt x="18" y="6"/>
                  <a:pt x="18" y="5"/>
                </a:cubicBezTo>
                <a:cubicBezTo>
                  <a:pt x="18" y="5"/>
                  <a:pt x="17" y="5"/>
                  <a:pt x="16" y="5"/>
                </a:cubicBezTo>
                <a:cubicBezTo>
                  <a:pt x="15" y="5"/>
                  <a:pt x="14" y="6"/>
                  <a:pt x="13" y="6"/>
                </a:cubicBezTo>
                <a:cubicBezTo>
                  <a:pt x="12" y="6"/>
                  <a:pt x="11" y="5"/>
                  <a:pt x="11" y="5"/>
                </a:cubicBezTo>
                <a:cubicBezTo>
                  <a:pt x="11" y="5"/>
                  <a:pt x="11" y="5"/>
                  <a:pt x="11" y="5"/>
                </a:cubicBezTo>
                <a:cubicBezTo>
                  <a:pt x="10" y="5"/>
                  <a:pt x="9" y="5"/>
                  <a:pt x="8" y="5"/>
                </a:cubicBezTo>
                <a:cubicBezTo>
                  <a:pt x="8" y="6"/>
                  <a:pt x="8" y="7"/>
                  <a:pt x="8" y="7"/>
                </a:cubicBezTo>
                <a:cubicBezTo>
                  <a:pt x="8" y="8"/>
                  <a:pt x="8" y="8"/>
                  <a:pt x="7" y="9"/>
                </a:cubicBezTo>
                <a:cubicBezTo>
                  <a:pt x="7" y="10"/>
                  <a:pt x="7" y="10"/>
                  <a:pt x="7" y="10"/>
                </a:cubicBezTo>
                <a:cubicBezTo>
                  <a:pt x="7" y="13"/>
                  <a:pt x="8" y="15"/>
                  <a:pt x="9"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5" name="Freeform 261"/>
          <p:cNvSpPr>
            <a:spLocks noEditPoints="1"/>
          </p:cNvSpPr>
          <p:nvPr/>
        </p:nvSpPr>
        <p:spPr bwMode="auto">
          <a:xfrm>
            <a:off x="6862665" y="3177610"/>
            <a:ext cx="287756" cy="209935"/>
          </a:xfrm>
          <a:custGeom>
            <a:avLst/>
            <a:gdLst>
              <a:gd name="T0" fmla="*/ 0 w 30"/>
              <a:gd name="T1" fmla="*/ 3 h 22"/>
              <a:gd name="T2" fmla="*/ 0 w 30"/>
              <a:gd name="T3" fmla="*/ 19 h 22"/>
              <a:gd name="T4" fmla="*/ 0 w 30"/>
              <a:gd name="T5" fmla="*/ 21 h 22"/>
              <a:gd name="T6" fmla="*/ 2 w 30"/>
              <a:gd name="T7" fmla="*/ 22 h 22"/>
              <a:gd name="T8" fmla="*/ 27 w 30"/>
              <a:gd name="T9" fmla="*/ 22 h 22"/>
              <a:gd name="T10" fmla="*/ 29 w 30"/>
              <a:gd name="T11" fmla="*/ 21 h 22"/>
              <a:gd name="T12" fmla="*/ 30 w 30"/>
              <a:gd name="T13" fmla="*/ 19 h 22"/>
              <a:gd name="T14" fmla="*/ 30 w 30"/>
              <a:gd name="T15" fmla="*/ 3 h 22"/>
              <a:gd name="T16" fmla="*/ 29 w 30"/>
              <a:gd name="T17" fmla="*/ 1 h 22"/>
              <a:gd name="T18" fmla="*/ 27 w 30"/>
              <a:gd name="T19" fmla="*/ 0 h 22"/>
              <a:gd name="T20" fmla="*/ 26 w 30"/>
              <a:gd name="T21" fmla="*/ 0 h 22"/>
              <a:gd name="T22" fmla="*/ 26 w 30"/>
              <a:gd name="T23" fmla="*/ 2 h 22"/>
              <a:gd name="T24" fmla="*/ 24 w 30"/>
              <a:gd name="T25" fmla="*/ 4 h 22"/>
              <a:gd name="T26" fmla="*/ 23 w 30"/>
              <a:gd name="T27" fmla="*/ 2 h 22"/>
              <a:gd name="T28" fmla="*/ 23 w 30"/>
              <a:gd name="T29" fmla="*/ 2 h 22"/>
              <a:gd name="T30" fmla="*/ 23 w 30"/>
              <a:gd name="T31" fmla="*/ 0 h 22"/>
              <a:gd name="T32" fmla="*/ 7 w 30"/>
              <a:gd name="T33" fmla="*/ 0 h 22"/>
              <a:gd name="T34" fmla="*/ 7 w 30"/>
              <a:gd name="T35" fmla="*/ 2 h 22"/>
              <a:gd name="T36" fmla="*/ 5 w 30"/>
              <a:gd name="T37" fmla="*/ 4 h 22"/>
              <a:gd name="T38" fmla="*/ 4 w 30"/>
              <a:gd name="T39" fmla="*/ 2 h 22"/>
              <a:gd name="T40" fmla="*/ 4 w 30"/>
              <a:gd name="T41" fmla="*/ 2 h 22"/>
              <a:gd name="T42" fmla="*/ 4 w 30"/>
              <a:gd name="T43" fmla="*/ 0 h 22"/>
              <a:gd name="T44" fmla="*/ 2 w 30"/>
              <a:gd name="T45" fmla="*/ 0 h 22"/>
              <a:gd name="T46" fmla="*/ 0 w 30"/>
              <a:gd name="T47" fmla="*/ 1 h 22"/>
              <a:gd name="T48" fmla="*/ 0 w 30"/>
              <a:gd name="T49" fmla="*/ 3 h 22"/>
              <a:gd name="T50" fmla="*/ 2 w 30"/>
              <a:gd name="T51" fmla="*/ 16 h 22"/>
              <a:gd name="T52" fmla="*/ 12 w 30"/>
              <a:gd name="T53" fmla="*/ 16 h 22"/>
              <a:gd name="T54" fmla="*/ 12 w 30"/>
              <a:gd name="T55" fmla="*/ 17 h 22"/>
              <a:gd name="T56" fmla="*/ 11 w 30"/>
              <a:gd name="T57" fmla="*/ 18 h 22"/>
              <a:gd name="T58" fmla="*/ 3 w 30"/>
              <a:gd name="T59" fmla="*/ 18 h 22"/>
              <a:gd name="T60" fmla="*/ 2 w 30"/>
              <a:gd name="T61" fmla="*/ 17 h 22"/>
              <a:gd name="T62" fmla="*/ 2 w 30"/>
              <a:gd name="T63" fmla="*/ 16 h 22"/>
              <a:gd name="T64" fmla="*/ 7 w 30"/>
              <a:gd name="T65" fmla="*/ 13 h 22"/>
              <a:gd name="T66" fmla="*/ 5 w 30"/>
              <a:gd name="T67" fmla="*/ 10 h 22"/>
              <a:gd name="T68" fmla="*/ 7 w 30"/>
              <a:gd name="T69" fmla="*/ 7 h 22"/>
              <a:gd name="T70" fmla="*/ 9 w 30"/>
              <a:gd name="T71" fmla="*/ 10 h 22"/>
              <a:gd name="T72" fmla="*/ 7 w 30"/>
              <a:gd name="T73" fmla="*/ 13 h 22"/>
              <a:gd name="T74" fmla="*/ 27 w 30"/>
              <a:gd name="T75" fmla="*/ 8 h 22"/>
              <a:gd name="T76" fmla="*/ 27 w 30"/>
              <a:gd name="T77" fmla="*/ 8 h 22"/>
              <a:gd name="T78" fmla="*/ 27 w 30"/>
              <a:gd name="T79" fmla="*/ 9 h 22"/>
              <a:gd name="T80" fmla="*/ 14 w 30"/>
              <a:gd name="T81" fmla="*/ 9 h 22"/>
              <a:gd name="T82" fmla="*/ 14 w 30"/>
              <a:gd name="T83" fmla="*/ 8 h 22"/>
              <a:gd name="T84" fmla="*/ 14 w 30"/>
              <a:gd name="T85" fmla="*/ 8 h 22"/>
              <a:gd name="T86" fmla="*/ 27 w 30"/>
              <a:gd name="T87" fmla="*/ 8 h 22"/>
              <a:gd name="T88" fmla="*/ 27 w 30"/>
              <a:gd name="T89" fmla="*/ 12 h 22"/>
              <a:gd name="T90" fmla="*/ 27 w 30"/>
              <a:gd name="T91" fmla="*/ 12 h 22"/>
              <a:gd name="T92" fmla="*/ 27 w 30"/>
              <a:gd name="T93" fmla="*/ 13 h 22"/>
              <a:gd name="T94" fmla="*/ 14 w 30"/>
              <a:gd name="T95" fmla="*/ 13 h 22"/>
              <a:gd name="T96" fmla="*/ 14 w 30"/>
              <a:gd name="T97" fmla="*/ 12 h 22"/>
              <a:gd name="T98" fmla="*/ 14 w 30"/>
              <a:gd name="T99" fmla="*/ 12 h 22"/>
              <a:gd name="T100" fmla="*/ 27 w 30"/>
              <a:gd name="T101" fmla="*/ 12 h 22"/>
              <a:gd name="T102" fmla="*/ 27 w 30"/>
              <a:gd name="T103" fmla="*/ 16 h 22"/>
              <a:gd name="T104" fmla="*/ 27 w 30"/>
              <a:gd name="T105" fmla="*/ 16 h 22"/>
              <a:gd name="T106" fmla="*/ 27 w 30"/>
              <a:gd name="T107" fmla="*/ 17 h 22"/>
              <a:gd name="T108" fmla="*/ 14 w 30"/>
              <a:gd name="T109" fmla="*/ 17 h 22"/>
              <a:gd name="T110" fmla="*/ 14 w 30"/>
              <a:gd name="T111" fmla="*/ 16 h 22"/>
              <a:gd name="T112" fmla="*/ 14 w 30"/>
              <a:gd name="T113" fmla="*/ 16 h 22"/>
              <a:gd name="T114" fmla="*/ 27 w 30"/>
              <a:gd name="T11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2">
                <a:moveTo>
                  <a:pt x="0" y="3"/>
                </a:moveTo>
                <a:cubicBezTo>
                  <a:pt x="0" y="19"/>
                  <a:pt x="0" y="19"/>
                  <a:pt x="0" y="19"/>
                </a:cubicBezTo>
                <a:cubicBezTo>
                  <a:pt x="0" y="19"/>
                  <a:pt x="0" y="20"/>
                  <a:pt x="0" y="21"/>
                </a:cubicBezTo>
                <a:cubicBezTo>
                  <a:pt x="1" y="21"/>
                  <a:pt x="2" y="22"/>
                  <a:pt x="2" y="22"/>
                </a:cubicBezTo>
                <a:cubicBezTo>
                  <a:pt x="10" y="22"/>
                  <a:pt x="20" y="22"/>
                  <a:pt x="27" y="22"/>
                </a:cubicBezTo>
                <a:cubicBezTo>
                  <a:pt x="28" y="22"/>
                  <a:pt x="29" y="21"/>
                  <a:pt x="29" y="21"/>
                </a:cubicBezTo>
                <a:cubicBezTo>
                  <a:pt x="30" y="20"/>
                  <a:pt x="30" y="19"/>
                  <a:pt x="30" y="19"/>
                </a:cubicBezTo>
                <a:cubicBezTo>
                  <a:pt x="30" y="3"/>
                  <a:pt x="30" y="3"/>
                  <a:pt x="30" y="3"/>
                </a:cubicBezTo>
                <a:cubicBezTo>
                  <a:pt x="30" y="3"/>
                  <a:pt x="30" y="2"/>
                  <a:pt x="29" y="1"/>
                </a:cubicBezTo>
                <a:cubicBezTo>
                  <a:pt x="29" y="1"/>
                  <a:pt x="28" y="0"/>
                  <a:pt x="27" y="0"/>
                </a:cubicBezTo>
                <a:cubicBezTo>
                  <a:pt x="26" y="0"/>
                  <a:pt x="26" y="0"/>
                  <a:pt x="26" y="0"/>
                </a:cubicBezTo>
                <a:cubicBezTo>
                  <a:pt x="26" y="2"/>
                  <a:pt x="26" y="2"/>
                  <a:pt x="26" y="2"/>
                </a:cubicBezTo>
                <a:cubicBezTo>
                  <a:pt x="26" y="3"/>
                  <a:pt x="25" y="4"/>
                  <a:pt x="24" y="4"/>
                </a:cubicBezTo>
                <a:cubicBezTo>
                  <a:pt x="23" y="4"/>
                  <a:pt x="23" y="3"/>
                  <a:pt x="23" y="2"/>
                </a:cubicBezTo>
                <a:cubicBezTo>
                  <a:pt x="23" y="2"/>
                  <a:pt x="23" y="2"/>
                  <a:pt x="23" y="2"/>
                </a:cubicBezTo>
                <a:cubicBezTo>
                  <a:pt x="23" y="0"/>
                  <a:pt x="23" y="0"/>
                  <a:pt x="23" y="0"/>
                </a:cubicBezTo>
                <a:cubicBezTo>
                  <a:pt x="7" y="0"/>
                  <a:pt x="7" y="0"/>
                  <a:pt x="7" y="0"/>
                </a:cubicBezTo>
                <a:cubicBezTo>
                  <a:pt x="7" y="2"/>
                  <a:pt x="7" y="2"/>
                  <a:pt x="7" y="2"/>
                </a:cubicBezTo>
                <a:cubicBezTo>
                  <a:pt x="7" y="3"/>
                  <a:pt x="6" y="4"/>
                  <a:pt x="5" y="4"/>
                </a:cubicBezTo>
                <a:cubicBezTo>
                  <a:pt x="4" y="4"/>
                  <a:pt x="4" y="3"/>
                  <a:pt x="4" y="2"/>
                </a:cubicBezTo>
                <a:cubicBezTo>
                  <a:pt x="4" y="2"/>
                  <a:pt x="4" y="2"/>
                  <a:pt x="4" y="2"/>
                </a:cubicBezTo>
                <a:cubicBezTo>
                  <a:pt x="4" y="0"/>
                  <a:pt x="4" y="0"/>
                  <a:pt x="4" y="0"/>
                </a:cubicBezTo>
                <a:cubicBezTo>
                  <a:pt x="2" y="0"/>
                  <a:pt x="2" y="0"/>
                  <a:pt x="2" y="0"/>
                </a:cubicBezTo>
                <a:cubicBezTo>
                  <a:pt x="1" y="1"/>
                  <a:pt x="1" y="1"/>
                  <a:pt x="0" y="1"/>
                </a:cubicBezTo>
                <a:cubicBezTo>
                  <a:pt x="0" y="2"/>
                  <a:pt x="0" y="2"/>
                  <a:pt x="0" y="3"/>
                </a:cubicBezTo>
                <a:close/>
                <a:moveTo>
                  <a:pt x="2" y="16"/>
                </a:moveTo>
                <a:cubicBezTo>
                  <a:pt x="2" y="13"/>
                  <a:pt x="12" y="13"/>
                  <a:pt x="12" y="16"/>
                </a:cubicBezTo>
                <a:cubicBezTo>
                  <a:pt x="12" y="17"/>
                  <a:pt x="12" y="17"/>
                  <a:pt x="12" y="17"/>
                </a:cubicBezTo>
                <a:cubicBezTo>
                  <a:pt x="12" y="17"/>
                  <a:pt x="11" y="18"/>
                  <a:pt x="11" y="18"/>
                </a:cubicBezTo>
                <a:cubicBezTo>
                  <a:pt x="3" y="18"/>
                  <a:pt x="3" y="18"/>
                  <a:pt x="3" y="18"/>
                </a:cubicBezTo>
                <a:cubicBezTo>
                  <a:pt x="3" y="18"/>
                  <a:pt x="2" y="17"/>
                  <a:pt x="2" y="17"/>
                </a:cubicBezTo>
                <a:cubicBezTo>
                  <a:pt x="2" y="16"/>
                  <a:pt x="2" y="16"/>
                  <a:pt x="2" y="16"/>
                </a:cubicBezTo>
                <a:close/>
                <a:moveTo>
                  <a:pt x="7" y="13"/>
                </a:moveTo>
                <a:cubicBezTo>
                  <a:pt x="6" y="13"/>
                  <a:pt x="5" y="12"/>
                  <a:pt x="5" y="10"/>
                </a:cubicBezTo>
                <a:cubicBezTo>
                  <a:pt x="5" y="8"/>
                  <a:pt x="4" y="7"/>
                  <a:pt x="7" y="7"/>
                </a:cubicBezTo>
                <a:cubicBezTo>
                  <a:pt x="10" y="7"/>
                  <a:pt x="9" y="8"/>
                  <a:pt x="9" y="10"/>
                </a:cubicBezTo>
                <a:cubicBezTo>
                  <a:pt x="9" y="12"/>
                  <a:pt x="8" y="13"/>
                  <a:pt x="7" y="13"/>
                </a:cubicBezTo>
                <a:close/>
                <a:moveTo>
                  <a:pt x="27" y="8"/>
                </a:moveTo>
                <a:cubicBezTo>
                  <a:pt x="27" y="8"/>
                  <a:pt x="27" y="8"/>
                  <a:pt x="27" y="8"/>
                </a:cubicBezTo>
                <a:cubicBezTo>
                  <a:pt x="27" y="8"/>
                  <a:pt x="27" y="9"/>
                  <a:pt x="27" y="9"/>
                </a:cubicBezTo>
                <a:cubicBezTo>
                  <a:pt x="14" y="9"/>
                  <a:pt x="14" y="9"/>
                  <a:pt x="14" y="9"/>
                </a:cubicBezTo>
                <a:cubicBezTo>
                  <a:pt x="14" y="9"/>
                  <a:pt x="14" y="8"/>
                  <a:pt x="14" y="8"/>
                </a:cubicBezTo>
                <a:cubicBezTo>
                  <a:pt x="14" y="8"/>
                  <a:pt x="14" y="8"/>
                  <a:pt x="14" y="8"/>
                </a:cubicBezTo>
                <a:cubicBezTo>
                  <a:pt x="27" y="8"/>
                  <a:pt x="27" y="8"/>
                  <a:pt x="27" y="8"/>
                </a:cubicBezTo>
                <a:close/>
                <a:moveTo>
                  <a:pt x="27" y="12"/>
                </a:moveTo>
                <a:cubicBezTo>
                  <a:pt x="27" y="12"/>
                  <a:pt x="27" y="12"/>
                  <a:pt x="27" y="12"/>
                </a:cubicBezTo>
                <a:cubicBezTo>
                  <a:pt x="27" y="12"/>
                  <a:pt x="27" y="13"/>
                  <a:pt x="27" y="13"/>
                </a:cubicBezTo>
                <a:cubicBezTo>
                  <a:pt x="14" y="13"/>
                  <a:pt x="14" y="13"/>
                  <a:pt x="14" y="13"/>
                </a:cubicBezTo>
                <a:cubicBezTo>
                  <a:pt x="14" y="13"/>
                  <a:pt x="14" y="12"/>
                  <a:pt x="14" y="12"/>
                </a:cubicBezTo>
                <a:cubicBezTo>
                  <a:pt x="14" y="12"/>
                  <a:pt x="14" y="12"/>
                  <a:pt x="14" y="12"/>
                </a:cubicBezTo>
                <a:cubicBezTo>
                  <a:pt x="27" y="12"/>
                  <a:pt x="27" y="12"/>
                  <a:pt x="27" y="12"/>
                </a:cubicBezTo>
                <a:close/>
                <a:moveTo>
                  <a:pt x="27" y="16"/>
                </a:moveTo>
                <a:cubicBezTo>
                  <a:pt x="27" y="16"/>
                  <a:pt x="27" y="16"/>
                  <a:pt x="27" y="16"/>
                </a:cubicBezTo>
                <a:cubicBezTo>
                  <a:pt x="27" y="16"/>
                  <a:pt x="27" y="17"/>
                  <a:pt x="27" y="17"/>
                </a:cubicBezTo>
                <a:cubicBezTo>
                  <a:pt x="14" y="17"/>
                  <a:pt x="14" y="17"/>
                  <a:pt x="14" y="17"/>
                </a:cubicBezTo>
                <a:cubicBezTo>
                  <a:pt x="14" y="17"/>
                  <a:pt x="14" y="16"/>
                  <a:pt x="14" y="16"/>
                </a:cubicBezTo>
                <a:cubicBezTo>
                  <a:pt x="14" y="16"/>
                  <a:pt x="14" y="16"/>
                  <a:pt x="14" y="16"/>
                </a:cubicBezTo>
                <a:lnTo>
                  <a:pt x="27" y="1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6" name="Freeform 262"/>
          <p:cNvSpPr>
            <a:spLocks noEditPoints="1"/>
          </p:cNvSpPr>
          <p:nvPr/>
        </p:nvSpPr>
        <p:spPr bwMode="auto">
          <a:xfrm>
            <a:off x="4980495" y="3110649"/>
            <a:ext cx="336619" cy="334810"/>
          </a:xfrm>
          <a:custGeom>
            <a:avLst/>
            <a:gdLst>
              <a:gd name="T0" fmla="*/ 17 w 35"/>
              <a:gd name="T1" fmla="*/ 26 h 35"/>
              <a:gd name="T2" fmla="*/ 17 w 35"/>
              <a:gd name="T3" fmla="*/ 9 h 35"/>
              <a:gd name="T4" fmla="*/ 14 w 35"/>
              <a:gd name="T5" fmla="*/ 5 h 35"/>
              <a:gd name="T6" fmla="*/ 17 w 35"/>
              <a:gd name="T7" fmla="*/ 0 h 35"/>
              <a:gd name="T8" fmla="*/ 20 w 35"/>
              <a:gd name="T9" fmla="*/ 5 h 35"/>
              <a:gd name="T10" fmla="*/ 17 w 35"/>
              <a:gd name="T11" fmla="*/ 9 h 35"/>
              <a:gd name="T12" fmla="*/ 19 w 35"/>
              <a:gd name="T13" fmla="*/ 7 h 35"/>
              <a:gd name="T14" fmla="*/ 20 w 35"/>
              <a:gd name="T15" fmla="*/ 3 h 35"/>
              <a:gd name="T16" fmla="*/ 17 w 35"/>
              <a:gd name="T17" fmla="*/ 2 h 35"/>
              <a:gd name="T18" fmla="*/ 15 w 35"/>
              <a:gd name="T19" fmla="*/ 2 h 35"/>
              <a:gd name="T20" fmla="*/ 14 w 35"/>
              <a:gd name="T21" fmla="*/ 5 h 35"/>
              <a:gd name="T22" fmla="*/ 26 w 35"/>
              <a:gd name="T23" fmla="*/ 26 h 35"/>
              <a:gd name="T24" fmla="*/ 25 w 35"/>
              <a:gd name="T25" fmla="*/ 23 h 35"/>
              <a:gd name="T26" fmla="*/ 32 w 35"/>
              <a:gd name="T27" fmla="*/ 23 h 35"/>
              <a:gd name="T28" fmla="*/ 32 w 35"/>
              <a:gd name="T29" fmla="*/ 23 h 35"/>
              <a:gd name="T30" fmla="*/ 27 w 35"/>
              <a:gd name="T31" fmla="*/ 26 h 35"/>
              <a:gd name="T32" fmla="*/ 31 w 35"/>
              <a:gd name="T33" fmla="*/ 23 h 35"/>
              <a:gd name="T34" fmla="*/ 31 w 35"/>
              <a:gd name="T35" fmla="*/ 21 h 35"/>
              <a:gd name="T36" fmla="*/ 27 w 35"/>
              <a:gd name="T37" fmla="*/ 21 h 35"/>
              <a:gd name="T38" fmla="*/ 26 w 35"/>
              <a:gd name="T39" fmla="*/ 22 h 35"/>
              <a:gd name="T40" fmla="*/ 27 w 35"/>
              <a:gd name="T41" fmla="*/ 26 h 35"/>
              <a:gd name="T42" fmla="*/ 3 w 35"/>
              <a:gd name="T43" fmla="*/ 23 h 35"/>
              <a:gd name="T44" fmla="*/ 3 w 35"/>
              <a:gd name="T45" fmla="*/ 23 h 35"/>
              <a:gd name="T46" fmla="*/ 9 w 35"/>
              <a:gd name="T47" fmla="*/ 23 h 35"/>
              <a:gd name="T48" fmla="*/ 8 w 35"/>
              <a:gd name="T49" fmla="*/ 26 h 35"/>
              <a:gd name="T50" fmla="*/ 6 w 35"/>
              <a:gd name="T51" fmla="*/ 27 h 35"/>
              <a:gd name="T52" fmla="*/ 9 w 35"/>
              <a:gd name="T53" fmla="*/ 22 h 35"/>
              <a:gd name="T54" fmla="*/ 7 w 35"/>
              <a:gd name="T55" fmla="*/ 21 h 35"/>
              <a:gd name="T56" fmla="*/ 5 w 35"/>
              <a:gd name="T57" fmla="*/ 21 h 35"/>
              <a:gd name="T58" fmla="*/ 3 w 35"/>
              <a:gd name="T59" fmla="*/ 22 h 35"/>
              <a:gd name="T60" fmla="*/ 35 w 35"/>
              <a:gd name="T61" fmla="*/ 34 h 35"/>
              <a:gd name="T62" fmla="*/ 29 w 35"/>
              <a:gd name="T63" fmla="*/ 34 h 35"/>
              <a:gd name="T64" fmla="*/ 29 w 35"/>
              <a:gd name="T65" fmla="*/ 30 h 35"/>
              <a:gd name="T66" fmla="*/ 28 w 35"/>
              <a:gd name="T67" fmla="*/ 30 h 35"/>
              <a:gd name="T68" fmla="*/ 28 w 35"/>
              <a:gd name="T69" fmla="*/ 31 h 35"/>
              <a:gd name="T70" fmla="*/ 26 w 35"/>
              <a:gd name="T71" fmla="*/ 29 h 35"/>
              <a:gd name="T72" fmla="*/ 23 w 35"/>
              <a:gd name="T73" fmla="*/ 35 h 35"/>
              <a:gd name="T74" fmla="*/ 12 w 35"/>
              <a:gd name="T75" fmla="*/ 34 h 35"/>
              <a:gd name="T76" fmla="*/ 7 w 35"/>
              <a:gd name="T77" fmla="*/ 34 h 35"/>
              <a:gd name="T78" fmla="*/ 7 w 35"/>
              <a:gd name="T79" fmla="*/ 30 h 35"/>
              <a:gd name="T80" fmla="*/ 5 w 35"/>
              <a:gd name="T81" fmla="*/ 30 h 35"/>
              <a:gd name="T82" fmla="*/ 6 w 35"/>
              <a:gd name="T83" fmla="*/ 31 h 35"/>
              <a:gd name="T84" fmla="*/ 3 w 35"/>
              <a:gd name="T85" fmla="*/ 29 h 35"/>
              <a:gd name="T86" fmla="*/ 1 w 35"/>
              <a:gd name="T87" fmla="*/ 35 h 35"/>
              <a:gd name="T88" fmla="*/ 23 w 35"/>
              <a:gd name="T89" fmla="*/ 15 h 35"/>
              <a:gd name="T90" fmla="*/ 18 w 35"/>
              <a:gd name="T91" fmla="*/ 15 h 35"/>
              <a:gd name="T92" fmla="*/ 18 w 35"/>
              <a:gd name="T93" fmla="*/ 11 h 35"/>
              <a:gd name="T94" fmla="*/ 17 w 35"/>
              <a:gd name="T95" fmla="*/ 11 h 35"/>
              <a:gd name="T96" fmla="*/ 17 w 35"/>
              <a:gd name="T97" fmla="*/ 12 h 35"/>
              <a:gd name="T98" fmla="*/ 14 w 35"/>
              <a:gd name="T99" fmla="*/ 10 h 35"/>
              <a:gd name="T100" fmla="*/ 12 w 35"/>
              <a:gd name="T101" fmla="*/ 16 h 35"/>
              <a:gd name="T102" fmla="*/ 16 w 35"/>
              <a:gd name="T103" fmla="*/ 21 h 35"/>
              <a:gd name="T104" fmla="*/ 14 w 35"/>
              <a:gd name="T105" fmla="*/ 26 h 35"/>
              <a:gd name="T106" fmla="*/ 13 w 35"/>
              <a:gd name="T107" fmla="*/ 28 h 35"/>
              <a:gd name="T108" fmla="*/ 17 w 35"/>
              <a:gd name="T109" fmla="*/ 27 h 35"/>
              <a:gd name="T110" fmla="*/ 22 w 35"/>
              <a:gd name="T111" fmla="*/ 28 h 35"/>
              <a:gd name="T112" fmla="*/ 20 w 35"/>
              <a:gd name="T113" fmla="*/ 25 h 35"/>
              <a:gd name="T114" fmla="*/ 18 w 35"/>
              <a:gd name="T115" fmla="*/ 21 h 35"/>
              <a:gd name="T116" fmla="*/ 17 w 35"/>
              <a:gd name="T11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35">
                <a:moveTo>
                  <a:pt x="17" y="22"/>
                </a:moveTo>
                <a:cubicBezTo>
                  <a:pt x="18" y="22"/>
                  <a:pt x="19" y="23"/>
                  <a:pt x="19" y="24"/>
                </a:cubicBezTo>
                <a:cubicBezTo>
                  <a:pt x="19" y="25"/>
                  <a:pt x="18" y="26"/>
                  <a:pt x="17" y="26"/>
                </a:cubicBezTo>
                <a:cubicBezTo>
                  <a:pt x="16" y="26"/>
                  <a:pt x="15" y="25"/>
                  <a:pt x="15" y="24"/>
                </a:cubicBezTo>
                <a:cubicBezTo>
                  <a:pt x="15" y="23"/>
                  <a:pt x="16" y="22"/>
                  <a:pt x="17" y="22"/>
                </a:cubicBezTo>
                <a:close/>
                <a:moveTo>
                  <a:pt x="17" y="9"/>
                </a:moveTo>
                <a:cubicBezTo>
                  <a:pt x="16" y="9"/>
                  <a:pt x="15" y="8"/>
                  <a:pt x="15" y="8"/>
                </a:cubicBezTo>
                <a:cubicBezTo>
                  <a:pt x="14" y="7"/>
                  <a:pt x="14" y="6"/>
                  <a:pt x="14" y="5"/>
                </a:cubicBezTo>
                <a:cubicBezTo>
                  <a:pt x="14" y="5"/>
                  <a:pt x="14" y="5"/>
                  <a:pt x="14" y="5"/>
                </a:cubicBezTo>
                <a:cubicBezTo>
                  <a:pt x="14" y="5"/>
                  <a:pt x="14" y="5"/>
                  <a:pt x="14" y="5"/>
                </a:cubicBezTo>
                <a:cubicBezTo>
                  <a:pt x="14" y="4"/>
                  <a:pt x="14" y="4"/>
                  <a:pt x="14" y="4"/>
                </a:cubicBezTo>
                <a:cubicBezTo>
                  <a:pt x="14" y="2"/>
                  <a:pt x="13" y="0"/>
                  <a:pt x="17" y="0"/>
                </a:cubicBezTo>
                <a:cubicBezTo>
                  <a:pt x="21" y="0"/>
                  <a:pt x="20" y="2"/>
                  <a:pt x="20" y="4"/>
                </a:cubicBezTo>
                <a:cubicBezTo>
                  <a:pt x="20" y="4"/>
                  <a:pt x="20" y="4"/>
                  <a:pt x="20" y="5"/>
                </a:cubicBezTo>
                <a:cubicBezTo>
                  <a:pt x="20" y="5"/>
                  <a:pt x="20" y="5"/>
                  <a:pt x="20" y="5"/>
                </a:cubicBezTo>
                <a:cubicBezTo>
                  <a:pt x="20" y="5"/>
                  <a:pt x="20" y="5"/>
                  <a:pt x="20" y="5"/>
                </a:cubicBezTo>
                <a:cubicBezTo>
                  <a:pt x="20" y="6"/>
                  <a:pt x="20" y="7"/>
                  <a:pt x="19" y="8"/>
                </a:cubicBezTo>
                <a:cubicBezTo>
                  <a:pt x="19" y="8"/>
                  <a:pt x="18" y="9"/>
                  <a:pt x="17" y="9"/>
                </a:cubicBezTo>
                <a:close/>
                <a:moveTo>
                  <a:pt x="15" y="7"/>
                </a:moveTo>
                <a:cubicBezTo>
                  <a:pt x="16" y="8"/>
                  <a:pt x="16" y="9"/>
                  <a:pt x="17" y="9"/>
                </a:cubicBezTo>
                <a:cubicBezTo>
                  <a:pt x="18" y="9"/>
                  <a:pt x="19" y="8"/>
                  <a:pt x="19" y="7"/>
                </a:cubicBezTo>
                <a:cubicBezTo>
                  <a:pt x="20" y="7"/>
                  <a:pt x="20" y="6"/>
                  <a:pt x="20" y="5"/>
                </a:cubicBezTo>
                <a:cubicBezTo>
                  <a:pt x="20" y="4"/>
                  <a:pt x="20" y="4"/>
                  <a:pt x="20" y="4"/>
                </a:cubicBezTo>
                <a:cubicBezTo>
                  <a:pt x="20" y="4"/>
                  <a:pt x="20" y="3"/>
                  <a:pt x="20" y="3"/>
                </a:cubicBezTo>
                <a:cubicBezTo>
                  <a:pt x="20" y="3"/>
                  <a:pt x="20" y="2"/>
                  <a:pt x="20" y="2"/>
                </a:cubicBezTo>
                <a:cubicBezTo>
                  <a:pt x="19" y="2"/>
                  <a:pt x="19" y="2"/>
                  <a:pt x="18" y="2"/>
                </a:cubicBezTo>
                <a:cubicBezTo>
                  <a:pt x="18" y="2"/>
                  <a:pt x="18" y="2"/>
                  <a:pt x="17" y="2"/>
                </a:cubicBezTo>
                <a:cubicBezTo>
                  <a:pt x="17" y="2"/>
                  <a:pt x="16" y="2"/>
                  <a:pt x="16" y="2"/>
                </a:cubicBezTo>
                <a:cubicBezTo>
                  <a:pt x="16" y="2"/>
                  <a:pt x="16" y="2"/>
                  <a:pt x="16" y="2"/>
                </a:cubicBezTo>
                <a:cubicBezTo>
                  <a:pt x="15" y="2"/>
                  <a:pt x="15" y="2"/>
                  <a:pt x="15" y="2"/>
                </a:cubicBezTo>
                <a:cubicBezTo>
                  <a:pt x="15" y="2"/>
                  <a:pt x="15" y="3"/>
                  <a:pt x="15" y="3"/>
                </a:cubicBezTo>
                <a:cubicBezTo>
                  <a:pt x="15" y="3"/>
                  <a:pt x="15" y="4"/>
                  <a:pt x="14" y="4"/>
                </a:cubicBezTo>
                <a:cubicBezTo>
                  <a:pt x="14" y="5"/>
                  <a:pt x="14" y="5"/>
                  <a:pt x="14" y="5"/>
                </a:cubicBezTo>
                <a:cubicBezTo>
                  <a:pt x="14" y="6"/>
                  <a:pt x="15" y="7"/>
                  <a:pt x="15" y="7"/>
                </a:cubicBezTo>
                <a:close/>
                <a:moveTo>
                  <a:pt x="28" y="28"/>
                </a:moveTo>
                <a:cubicBezTo>
                  <a:pt x="28" y="28"/>
                  <a:pt x="27" y="27"/>
                  <a:pt x="26" y="26"/>
                </a:cubicBezTo>
                <a:cubicBezTo>
                  <a:pt x="26" y="25"/>
                  <a:pt x="25" y="24"/>
                  <a:pt x="25" y="23"/>
                </a:cubicBezTo>
                <a:cubicBezTo>
                  <a:pt x="25" y="23"/>
                  <a:pt x="25" y="23"/>
                  <a:pt x="25" y="23"/>
                </a:cubicBezTo>
                <a:cubicBezTo>
                  <a:pt x="25" y="23"/>
                  <a:pt x="25" y="23"/>
                  <a:pt x="25" y="23"/>
                </a:cubicBezTo>
                <a:cubicBezTo>
                  <a:pt x="25" y="23"/>
                  <a:pt x="25" y="23"/>
                  <a:pt x="25" y="23"/>
                </a:cubicBezTo>
                <a:cubicBezTo>
                  <a:pt x="25" y="20"/>
                  <a:pt x="25" y="18"/>
                  <a:pt x="28" y="18"/>
                </a:cubicBezTo>
                <a:cubicBezTo>
                  <a:pt x="32" y="18"/>
                  <a:pt x="32" y="20"/>
                  <a:pt x="32" y="23"/>
                </a:cubicBezTo>
                <a:cubicBezTo>
                  <a:pt x="32" y="23"/>
                  <a:pt x="32" y="23"/>
                  <a:pt x="32" y="23"/>
                </a:cubicBezTo>
                <a:cubicBezTo>
                  <a:pt x="32" y="23"/>
                  <a:pt x="32" y="23"/>
                  <a:pt x="32" y="23"/>
                </a:cubicBezTo>
                <a:cubicBezTo>
                  <a:pt x="32" y="23"/>
                  <a:pt x="32" y="23"/>
                  <a:pt x="32" y="23"/>
                </a:cubicBezTo>
                <a:cubicBezTo>
                  <a:pt x="32" y="24"/>
                  <a:pt x="31" y="25"/>
                  <a:pt x="31" y="26"/>
                </a:cubicBezTo>
                <a:cubicBezTo>
                  <a:pt x="30" y="27"/>
                  <a:pt x="29" y="28"/>
                  <a:pt x="28" y="28"/>
                </a:cubicBezTo>
                <a:close/>
                <a:moveTo>
                  <a:pt x="27" y="26"/>
                </a:moveTo>
                <a:cubicBezTo>
                  <a:pt x="27" y="27"/>
                  <a:pt x="28" y="27"/>
                  <a:pt x="28" y="27"/>
                </a:cubicBezTo>
                <a:cubicBezTo>
                  <a:pt x="29" y="27"/>
                  <a:pt x="30" y="27"/>
                  <a:pt x="30" y="26"/>
                </a:cubicBezTo>
                <a:cubicBezTo>
                  <a:pt x="31" y="25"/>
                  <a:pt x="31" y="24"/>
                  <a:pt x="31" y="23"/>
                </a:cubicBezTo>
                <a:cubicBezTo>
                  <a:pt x="31" y="22"/>
                  <a:pt x="31" y="22"/>
                  <a:pt x="31" y="22"/>
                </a:cubicBezTo>
                <a:cubicBezTo>
                  <a:pt x="31" y="22"/>
                  <a:pt x="31" y="22"/>
                  <a:pt x="31" y="22"/>
                </a:cubicBezTo>
                <a:cubicBezTo>
                  <a:pt x="31" y="21"/>
                  <a:pt x="31" y="21"/>
                  <a:pt x="31" y="21"/>
                </a:cubicBezTo>
                <a:cubicBezTo>
                  <a:pt x="31" y="20"/>
                  <a:pt x="30" y="21"/>
                  <a:pt x="30" y="21"/>
                </a:cubicBezTo>
                <a:cubicBezTo>
                  <a:pt x="29" y="21"/>
                  <a:pt x="29" y="21"/>
                  <a:pt x="28" y="21"/>
                </a:cubicBezTo>
                <a:cubicBezTo>
                  <a:pt x="28" y="21"/>
                  <a:pt x="28" y="21"/>
                  <a:pt x="27" y="21"/>
                </a:cubicBezTo>
                <a:cubicBezTo>
                  <a:pt x="27" y="21"/>
                  <a:pt x="27" y="21"/>
                  <a:pt x="27" y="21"/>
                </a:cubicBezTo>
                <a:cubicBezTo>
                  <a:pt x="27" y="21"/>
                  <a:pt x="26" y="20"/>
                  <a:pt x="26" y="21"/>
                </a:cubicBezTo>
                <a:cubicBezTo>
                  <a:pt x="26" y="21"/>
                  <a:pt x="26" y="21"/>
                  <a:pt x="26" y="22"/>
                </a:cubicBezTo>
                <a:cubicBezTo>
                  <a:pt x="26" y="22"/>
                  <a:pt x="26" y="22"/>
                  <a:pt x="26" y="22"/>
                </a:cubicBezTo>
                <a:cubicBezTo>
                  <a:pt x="26" y="23"/>
                  <a:pt x="26" y="23"/>
                  <a:pt x="26" y="23"/>
                </a:cubicBezTo>
                <a:cubicBezTo>
                  <a:pt x="26" y="24"/>
                  <a:pt x="26" y="25"/>
                  <a:pt x="27" y="26"/>
                </a:cubicBezTo>
                <a:close/>
                <a:moveTo>
                  <a:pt x="6" y="28"/>
                </a:moveTo>
                <a:cubicBezTo>
                  <a:pt x="5" y="28"/>
                  <a:pt x="4" y="27"/>
                  <a:pt x="4" y="26"/>
                </a:cubicBezTo>
                <a:cubicBezTo>
                  <a:pt x="3" y="25"/>
                  <a:pt x="3" y="24"/>
                  <a:pt x="3" y="23"/>
                </a:cubicBezTo>
                <a:cubicBezTo>
                  <a:pt x="3" y="23"/>
                  <a:pt x="3" y="23"/>
                  <a:pt x="3" y="23"/>
                </a:cubicBezTo>
                <a:cubicBezTo>
                  <a:pt x="3" y="23"/>
                  <a:pt x="3" y="23"/>
                  <a:pt x="3" y="23"/>
                </a:cubicBezTo>
                <a:cubicBezTo>
                  <a:pt x="3" y="23"/>
                  <a:pt x="3" y="23"/>
                  <a:pt x="3" y="23"/>
                </a:cubicBezTo>
                <a:cubicBezTo>
                  <a:pt x="3" y="20"/>
                  <a:pt x="2" y="18"/>
                  <a:pt x="6" y="18"/>
                </a:cubicBezTo>
                <a:cubicBezTo>
                  <a:pt x="10" y="18"/>
                  <a:pt x="9" y="20"/>
                  <a:pt x="9" y="23"/>
                </a:cubicBezTo>
                <a:cubicBezTo>
                  <a:pt x="9" y="23"/>
                  <a:pt x="9" y="23"/>
                  <a:pt x="9" y="23"/>
                </a:cubicBezTo>
                <a:cubicBezTo>
                  <a:pt x="9" y="23"/>
                  <a:pt x="9" y="23"/>
                  <a:pt x="9" y="23"/>
                </a:cubicBezTo>
                <a:cubicBezTo>
                  <a:pt x="9" y="23"/>
                  <a:pt x="9" y="23"/>
                  <a:pt x="9" y="23"/>
                </a:cubicBezTo>
                <a:cubicBezTo>
                  <a:pt x="9" y="24"/>
                  <a:pt x="9" y="25"/>
                  <a:pt x="8" y="26"/>
                </a:cubicBezTo>
                <a:cubicBezTo>
                  <a:pt x="8" y="27"/>
                  <a:pt x="7" y="28"/>
                  <a:pt x="6" y="28"/>
                </a:cubicBezTo>
                <a:close/>
                <a:moveTo>
                  <a:pt x="4" y="26"/>
                </a:moveTo>
                <a:cubicBezTo>
                  <a:pt x="4" y="27"/>
                  <a:pt x="5" y="27"/>
                  <a:pt x="6" y="27"/>
                </a:cubicBezTo>
                <a:cubicBezTo>
                  <a:pt x="7" y="27"/>
                  <a:pt x="7" y="27"/>
                  <a:pt x="8" y="26"/>
                </a:cubicBezTo>
                <a:cubicBezTo>
                  <a:pt x="8" y="25"/>
                  <a:pt x="9" y="24"/>
                  <a:pt x="9" y="23"/>
                </a:cubicBezTo>
                <a:cubicBezTo>
                  <a:pt x="9" y="22"/>
                  <a:pt x="9" y="22"/>
                  <a:pt x="9" y="22"/>
                </a:cubicBezTo>
                <a:cubicBezTo>
                  <a:pt x="8" y="22"/>
                  <a:pt x="8" y="22"/>
                  <a:pt x="8" y="22"/>
                </a:cubicBezTo>
                <a:cubicBezTo>
                  <a:pt x="8" y="21"/>
                  <a:pt x="8" y="21"/>
                  <a:pt x="8" y="21"/>
                </a:cubicBezTo>
                <a:cubicBezTo>
                  <a:pt x="8" y="20"/>
                  <a:pt x="8" y="21"/>
                  <a:pt x="7" y="21"/>
                </a:cubicBezTo>
                <a:cubicBezTo>
                  <a:pt x="7" y="21"/>
                  <a:pt x="6" y="21"/>
                  <a:pt x="6" y="21"/>
                </a:cubicBezTo>
                <a:cubicBezTo>
                  <a:pt x="5" y="21"/>
                  <a:pt x="5" y="21"/>
                  <a:pt x="5" y="21"/>
                </a:cubicBezTo>
                <a:cubicBezTo>
                  <a:pt x="5" y="21"/>
                  <a:pt x="5" y="21"/>
                  <a:pt x="5" y="21"/>
                </a:cubicBezTo>
                <a:cubicBezTo>
                  <a:pt x="4" y="21"/>
                  <a:pt x="4" y="20"/>
                  <a:pt x="3" y="21"/>
                </a:cubicBezTo>
                <a:cubicBezTo>
                  <a:pt x="3" y="21"/>
                  <a:pt x="3" y="21"/>
                  <a:pt x="3" y="22"/>
                </a:cubicBezTo>
                <a:cubicBezTo>
                  <a:pt x="3" y="22"/>
                  <a:pt x="3" y="22"/>
                  <a:pt x="3" y="22"/>
                </a:cubicBezTo>
                <a:cubicBezTo>
                  <a:pt x="3" y="23"/>
                  <a:pt x="3" y="23"/>
                  <a:pt x="3" y="23"/>
                </a:cubicBezTo>
                <a:cubicBezTo>
                  <a:pt x="3" y="24"/>
                  <a:pt x="3" y="25"/>
                  <a:pt x="4" y="26"/>
                </a:cubicBezTo>
                <a:close/>
                <a:moveTo>
                  <a:pt x="35" y="34"/>
                </a:moveTo>
                <a:cubicBezTo>
                  <a:pt x="35" y="32"/>
                  <a:pt x="35" y="32"/>
                  <a:pt x="35" y="32"/>
                </a:cubicBezTo>
                <a:cubicBezTo>
                  <a:pt x="35" y="30"/>
                  <a:pt x="33" y="29"/>
                  <a:pt x="31" y="29"/>
                </a:cubicBezTo>
                <a:cubicBezTo>
                  <a:pt x="31" y="31"/>
                  <a:pt x="30" y="32"/>
                  <a:pt x="29" y="34"/>
                </a:cubicBezTo>
                <a:cubicBezTo>
                  <a:pt x="29" y="31"/>
                  <a:pt x="29" y="31"/>
                  <a:pt x="29" y="31"/>
                </a:cubicBezTo>
                <a:cubicBezTo>
                  <a:pt x="29" y="31"/>
                  <a:pt x="29" y="31"/>
                  <a:pt x="29" y="31"/>
                </a:cubicBezTo>
                <a:cubicBezTo>
                  <a:pt x="29" y="30"/>
                  <a:pt x="29" y="30"/>
                  <a:pt x="29" y="30"/>
                </a:cubicBezTo>
                <a:cubicBezTo>
                  <a:pt x="29" y="30"/>
                  <a:pt x="29" y="30"/>
                  <a:pt x="29" y="30"/>
                </a:cubicBezTo>
                <a:cubicBezTo>
                  <a:pt x="29" y="30"/>
                  <a:pt x="29" y="30"/>
                  <a:pt x="29" y="30"/>
                </a:cubicBezTo>
                <a:cubicBezTo>
                  <a:pt x="29"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4"/>
                  <a:pt x="28" y="34"/>
                  <a:pt x="28" y="34"/>
                </a:cubicBezTo>
                <a:cubicBezTo>
                  <a:pt x="27" y="32"/>
                  <a:pt x="26" y="31"/>
                  <a:pt x="26" y="29"/>
                </a:cubicBezTo>
                <a:cubicBezTo>
                  <a:pt x="24" y="29"/>
                  <a:pt x="22" y="30"/>
                  <a:pt x="22" y="32"/>
                </a:cubicBezTo>
                <a:cubicBezTo>
                  <a:pt x="22" y="32"/>
                  <a:pt x="22" y="33"/>
                  <a:pt x="22" y="34"/>
                </a:cubicBezTo>
                <a:cubicBezTo>
                  <a:pt x="22" y="34"/>
                  <a:pt x="23" y="35"/>
                  <a:pt x="23" y="35"/>
                </a:cubicBezTo>
                <a:cubicBezTo>
                  <a:pt x="27" y="35"/>
                  <a:pt x="30" y="35"/>
                  <a:pt x="34" y="35"/>
                </a:cubicBezTo>
                <a:cubicBezTo>
                  <a:pt x="34" y="35"/>
                  <a:pt x="35" y="34"/>
                  <a:pt x="35" y="34"/>
                </a:cubicBezTo>
                <a:close/>
                <a:moveTo>
                  <a:pt x="12" y="34"/>
                </a:moveTo>
                <a:cubicBezTo>
                  <a:pt x="12" y="32"/>
                  <a:pt x="12" y="32"/>
                  <a:pt x="12" y="32"/>
                </a:cubicBezTo>
                <a:cubicBezTo>
                  <a:pt x="12" y="30"/>
                  <a:pt x="11" y="29"/>
                  <a:pt x="9" y="29"/>
                </a:cubicBezTo>
                <a:cubicBezTo>
                  <a:pt x="8" y="31"/>
                  <a:pt x="7" y="32"/>
                  <a:pt x="7" y="34"/>
                </a:cubicBezTo>
                <a:cubicBezTo>
                  <a:pt x="6" y="31"/>
                  <a:pt x="6" y="31"/>
                  <a:pt x="6" y="31"/>
                </a:cubicBezTo>
                <a:cubicBezTo>
                  <a:pt x="6" y="31"/>
                  <a:pt x="6" y="31"/>
                  <a:pt x="6" y="31"/>
                </a:cubicBezTo>
                <a:cubicBezTo>
                  <a:pt x="7" y="30"/>
                  <a:pt x="7" y="30"/>
                  <a:pt x="7" y="30"/>
                </a:cubicBezTo>
                <a:cubicBezTo>
                  <a:pt x="7" y="30"/>
                  <a:pt x="7" y="30"/>
                  <a:pt x="7" y="30"/>
                </a:cubicBezTo>
                <a:cubicBezTo>
                  <a:pt x="7" y="30"/>
                  <a:pt x="7" y="30"/>
                  <a:pt x="6" y="30"/>
                </a:cubicBezTo>
                <a:cubicBezTo>
                  <a:pt x="6" y="30"/>
                  <a:pt x="6" y="30"/>
                  <a:pt x="5" y="30"/>
                </a:cubicBezTo>
                <a:cubicBezTo>
                  <a:pt x="5" y="30"/>
                  <a:pt x="5" y="30"/>
                  <a:pt x="5" y="30"/>
                </a:cubicBezTo>
                <a:cubicBezTo>
                  <a:pt x="5" y="30"/>
                  <a:pt x="5" y="30"/>
                  <a:pt x="5" y="30"/>
                </a:cubicBezTo>
                <a:cubicBezTo>
                  <a:pt x="6" y="31"/>
                  <a:pt x="6" y="31"/>
                  <a:pt x="6" y="31"/>
                </a:cubicBezTo>
                <a:cubicBezTo>
                  <a:pt x="6" y="31"/>
                  <a:pt x="6" y="31"/>
                  <a:pt x="6" y="31"/>
                </a:cubicBezTo>
                <a:cubicBezTo>
                  <a:pt x="5" y="34"/>
                  <a:pt x="5" y="34"/>
                  <a:pt x="5" y="34"/>
                </a:cubicBezTo>
                <a:cubicBezTo>
                  <a:pt x="4" y="32"/>
                  <a:pt x="4" y="31"/>
                  <a:pt x="3" y="29"/>
                </a:cubicBezTo>
                <a:cubicBezTo>
                  <a:pt x="1" y="29"/>
                  <a:pt x="0" y="30"/>
                  <a:pt x="0" y="32"/>
                </a:cubicBezTo>
                <a:cubicBezTo>
                  <a:pt x="0" y="32"/>
                  <a:pt x="0" y="33"/>
                  <a:pt x="0" y="34"/>
                </a:cubicBezTo>
                <a:cubicBezTo>
                  <a:pt x="0" y="34"/>
                  <a:pt x="0" y="35"/>
                  <a:pt x="1" y="35"/>
                </a:cubicBezTo>
                <a:cubicBezTo>
                  <a:pt x="4" y="35"/>
                  <a:pt x="8" y="35"/>
                  <a:pt x="11" y="35"/>
                </a:cubicBezTo>
                <a:cubicBezTo>
                  <a:pt x="12" y="35"/>
                  <a:pt x="12" y="34"/>
                  <a:pt x="12" y="34"/>
                </a:cubicBezTo>
                <a:close/>
                <a:moveTo>
                  <a:pt x="23" y="15"/>
                </a:moveTo>
                <a:cubicBezTo>
                  <a:pt x="23" y="13"/>
                  <a:pt x="23" y="13"/>
                  <a:pt x="23" y="13"/>
                </a:cubicBezTo>
                <a:cubicBezTo>
                  <a:pt x="23" y="11"/>
                  <a:pt x="22" y="11"/>
                  <a:pt x="20" y="10"/>
                </a:cubicBezTo>
                <a:cubicBezTo>
                  <a:pt x="19" y="12"/>
                  <a:pt x="19" y="13"/>
                  <a:pt x="18" y="15"/>
                </a:cubicBezTo>
                <a:cubicBezTo>
                  <a:pt x="17" y="12"/>
                  <a:pt x="17" y="12"/>
                  <a:pt x="17" y="12"/>
                </a:cubicBezTo>
                <a:cubicBezTo>
                  <a:pt x="17" y="12"/>
                  <a:pt x="17" y="12"/>
                  <a:pt x="17" y="12"/>
                </a:cubicBezTo>
                <a:cubicBezTo>
                  <a:pt x="18" y="11"/>
                  <a:pt x="18" y="11"/>
                  <a:pt x="18" y="11"/>
                </a:cubicBezTo>
                <a:cubicBezTo>
                  <a:pt x="18" y="11"/>
                  <a:pt x="18" y="11"/>
                  <a:pt x="18" y="11"/>
                </a:cubicBezTo>
                <a:cubicBezTo>
                  <a:pt x="18" y="11"/>
                  <a:pt x="18" y="11"/>
                  <a:pt x="18" y="11"/>
                </a:cubicBezTo>
                <a:cubicBezTo>
                  <a:pt x="17" y="11"/>
                  <a:pt x="17" y="11"/>
                  <a:pt x="17" y="11"/>
                </a:cubicBezTo>
                <a:cubicBezTo>
                  <a:pt x="17" y="11"/>
                  <a:pt x="17" y="11"/>
                  <a:pt x="17" y="11"/>
                </a:cubicBezTo>
                <a:cubicBezTo>
                  <a:pt x="16" y="11"/>
                  <a:pt x="16" y="11"/>
                  <a:pt x="17" y="11"/>
                </a:cubicBezTo>
                <a:cubicBezTo>
                  <a:pt x="17" y="12"/>
                  <a:pt x="17" y="12"/>
                  <a:pt x="17" y="12"/>
                </a:cubicBezTo>
                <a:cubicBezTo>
                  <a:pt x="17" y="12"/>
                  <a:pt x="17" y="12"/>
                  <a:pt x="17" y="12"/>
                </a:cubicBezTo>
                <a:cubicBezTo>
                  <a:pt x="17" y="15"/>
                  <a:pt x="17" y="15"/>
                  <a:pt x="17" y="15"/>
                </a:cubicBezTo>
                <a:cubicBezTo>
                  <a:pt x="16" y="13"/>
                  <a:pt x="15" y="13"/>
                  <a:pt x="14" y="10"/>
                </a:cubicBezTo>
                <a:cubicBezTo>
                  <a:pt x="12" y="11"/>
                  <a:pt x="11" y="11"/>
                  <a:pt x="11" y="13"/>
                </a:cubicBezTo>
                <a:cubicBezTo>
                  <a:pt x="11" y="14"/>
                  <a:pt x="11" y="14"/>
                  <a:pt x="11" y="15"/>
                </a:cubicBezTo>
                <a:cubicBezTo>
                  <a:pt x="11" y="16"/>
                  <a:pt x="11" y="16"/>
                  <a:pt x="12" y="16"/>
                </a:cubicBezTo>
                <a:cubicBezTo>
                  <a:pt x="15" y="16"/>
                  <a:pt x="19" y="16"/>
                  <a:pt x="22" y="16"/>
                </a:cubicBezTo>
                <a:cubicBezTo>
                  <a:pt x="23" y="16"/>
                  <a:pt x="23" y="16"/>
                  <a:pt x="23" y="15"/>
                </a:cubicBezTo>
                <a:close/>
                <a:moveTo>
                  <a:pt x="16" y="21"/>
                </a:moveTo>
                <a:cubicBezTo>
                  <a:pt x="16" y="21"/>
                  <a:pt x="15" y="21"/>
                  <a:pt x="15" y="21"/>
                </a:cubicBezTo>
                <a:cubicBezTo>
                  <a:pt x="14" y="22"/>
                  <a:pt x="14" y="23"/>
                  <a:pt x="14" y="24"/>
                </a:cubicBezTo>
                <a:cubicBezTo>
                  <a:pt x="14" y="24"/>
                  <a:pt x="14" y="25"/>
                  <a:pt x="14" y="26"/>
                </a:cubicBezTo>
                <a:cubicBezTo>
                  <a:pt x="12" y="27"/>
                  <a:pt x="12" y="27"/>
                  <a:pt x="12" y="27"/>
                </a:cubicBezTo>
                <a:cubicBezTo>
                  <a:pt x="12" y="27"/>
                  <a:pt x="12" y="28"/>
                  <a:pt x="12" y="28"/>
                </a:cubicBezTo>
                <a:cubicBezTo>
                  <a:pt x="13" y="28"/>
                  <a:pt x="13" y="28"/>
                  <a:pt x="13" y="28"/>
                </a:cubicBezTo>
                <a:cubicBezTo>
                  <a:pt x="13" y="28"/>
                  <a:pt x="13" y="28"/>
                  <a:pt x="13" y="28"/>
                </a:cubicBezTo>
                <a:cubicBezTo>
                  <a:pt x="15" y="27"/>
                  <a:pt x="15" y="27"/>
                  <a:pt x="15" y="27"/>
                </a:cubicBezTo>
                <a:cubicBezTo>
                  <a:pt x="16" y="27"/>
                  <a:pt x="16" y="27"/>
                  <a:pt x="17" y="27"/>
                </a:cubicBezTo>
                <a:cubicBezTo>
                  <a:pt x="18" y="27"/>
                  <a:pt x="19" y="27"/>
                  <a:pt x="19" y="27"/>
                </a:cubicBezTo>
                <a:cubicBezTo>
                  <a:pt x="21" y="28"/>
                  <a:pt x="21" y="28"/>
                  <a:pt x="21" y="28"/>
                </a:cubicBezTo>
                <a:cubicBezTo>
                  <a:pt x="21" y="28"/>
                  <a:pt x="21" y="28"/>
                  <a:pt x="22" y="28"/>
                </a:cubicBezTo>
                <a:cubicBezTo>
                  <a:pt x="22" y="28"/>
                  <a:pt x="22" y="28"/>
                  <a:pt x="22" y="28"/>
                </a:cubicBezTo>
                <a:cubicBezTo>
                  <a:pt x="22" y="28"/>
                  <a:pt x="22" y="27"/>
                  <a:pt x="22" y="27"/>
                </a:cubicBezTo>
                <a:cubicBezTo>
                  <a:pt x="20" y="25"/>
                  <a:pt x="20" y="25"/>
                  <a:pt x="20" y="25"/>
                </a:cubicBezTo>
                <a:cubicBezTo>
                  <a:pt x="20" y="25"/>
                  <a:pt x="21" y="24"/>
                  <a:pt x="21" y="24"/>
                </a:cubicBezTo>
                <a:cubicBezTo>
                  <a:pt x="21" y="23"/>
                  <a:pt x="20" y="22"/>
                  <a:pt x="20" y="21"/>
                </a:cubicBezTo>
                <a:cubicBezTo>
                  <a:pt x="19" y="21"/>
                  <a:pt x="18" y="21"/>
                  <a:pt x="18" y="21"/>
                </a:cubicBezTo>
                <a:cubicBezTo>
                  <a:pt x="18" y="18"/>
                  <a:pt x="18" y="18"/>
                  <a:pt x="18" y="18"/>
                </a:cubicBezTo>
                <a:cubicBezTo>
                  <a:pt x="18" y="18"/>
                  <a:pt x="18" y="18"/>
                  <a:pt x="18" y="18"/>
                </a:cubicBezTo>
                <a:cubicBezTo>
                  <a:pt x="17" y="18"/>
                  <a:pt x="17" y="18"/>
                  <a:pt x="17" y="18"/>
                </a:cubicBezTo>
                <a:cubicBezTo>
                  <a:pt x="17" y="18"/>
                  <a:pt x="16" y="18"/>
                  <a:pt x="16" y="18"/>
                </a:cubicBezTo>
                <a:lnTo>
                  <a:pt x="16"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7" name="Freeform 263"/>
          <p:cNvSpPr>
            <a:spLocks noEditPoints="1"/>
          </p:cNvSpPr>
          <p:nvPr/>
        </p:nvSpPr>
        <p:spPr bwMode="auto">
          <a:xfrm>
            <a:off x="5604868" y="3128747"/>
            <a:ext cx="316712" cy="316712"/>
          </a:xfrm>
          <a:custGeom>
            <a:avLst/>
            <a:gdLst>
              <a:gd name="T0" fmla="*/ 30 w 33"/>
              <a:gd name="T1" fmla="*/ 27 h 33"/>
              <a:gd name="T2" fmla="*/ 27 w 33"/>
              <a:gd name="T3" fmla="*/ 29 h 33"/>
              <a:gd name="T4" fmla="*/ 28 w 33"/>
              <a:gd name="T5" fmla="*/ 28 h 33"/>
              <a:gd name="T6" fmla="*/ 26 w 33"/>
              <a:gd name="T7" fmla="*/ 28 h 33"/>
              <a:gd name="T8" fmla="*/ 26 w 33"/>
              <a:gd name="T9" fmla="*/ 32 h 33"/>
              <a:gd name="T10" fmla="*/ 21 w 33"/>
              <a:gd name="T11" fmla="*/ 32 h 33"/>
              <a:gd name="T12" fmla="*/ 33 w 33"/>
              <a:gd name="T13" fmla="*/ 32 h 33"/>
              <a:gd name="T14" fmla="*/ 24 w 33"/>
              <a:gd name="T15" fmla="*/ 21 h 33"/>
              <a:gd name="T16" fmla="*/ 24 w 33"/>
              <a:gd name="T17" fmla="*/ 21 h 33"/>
              <a:gd name="T18" fmla="*/ 30 w 33"/>
              <a:gd name="T19" fmla="*/ 21 h 33"/>
              <a:gd name="T20" fmla="*/ 29 w 33"/>
              <a:gd name="T21" fmla="*/ 24 h 33"/>
              <a:gd name="T22" fmla="*/ 27 w 33"/>
              <a:gd name="T23" fmla="*/ 25 h 33"/>
              <a:gd name="T24" fmla="*/ 30 w 33"/>
              <a:gd name="T25" fmla="*/ 20 h 33"/>
              <a:gd name="T26" fmla="*/ 28 w 33"/>
              <a:gd name="T27" fmla="*/ 19 h 33"/>
              <a:gd name="T28" fmla="*/ 26 w 33"/>
              <a:gd name="T29" fmla="*/ 19 h 33"/>
              <a:gd name="T30" fmla="*/ 24 w 33"/>
              <a:gd name="T31" fmla="*/ 20 h 33"/>
              <a:gd name="T32" fmla="*/ 7 w 33"/>
              <a:gd name="T33" fmla="*/ 9 h 33"/>
              <a:gd name="T34" fmla="*/ 3 w 33"/>
              <a:gd name="T35" fmla="*/ 5 h 33"/>
              <a:gd name="T36" fmla="*/ 7 w 33"/>
              <a:gd name="T37" fmla="*/ 0 h 33"/>
              <a:gd name="T38" fmla="*/ 10 w 33"/>
              <a:gd name="T39" fmla="*/ 5 h 33"/>
              <a:gd name="T40" fmla="*/ 7 w 33"/>
              <a:gd name="T41" fmla="*/ 9 h 33"/>
              <a:gd name="T42" fmla="*/ 8 w 33"/>
              <a:gd name="T43" fmla="*/ 7 h 33"/>
              <a:gd name="T44" fmla="*/ 9 w 33"/>
              <a:gd name="T45" fmla="*/ 3 h 33"/>
              <a:gd name="T46" fmla="*/ 7 w 33"/>
              <a:gd name="T47" fmla="*/ 2 h 33"/>
              <a:gd name="T48" fmla="*/ 4 w 33"/>
              <a:gd name="T49" fmla="*/ 2 h 33"/>
              <a:gd name="T50" fmla="*/ 4 w 33"/>
              <a:gd name="T51" fmla="*/ 5 h 33"/>
              <a:gd name="T52" fmla="*/ 13 w 33"/>
              <a:gd name="T53" fmla="*/ 13 h 33"/>
              <a:gd name="T54" fmla="*/ 7 w 33"/>
              <a:gd name="T55" fmla="*/ 12 h 33"/>
              <a:gd name="T56" fmla="*/ 7 w 33"/>
              <a:gd name="T57" fmla="*/ 11 h 33"/>
              <a:gd name="T58" fmla="*/ 6 w 33"/>
              <a:gd name="T59" fmla="*/ 11 h 33"/>
              <a:gd name="T60" fmla="*/ 6 w 33"/>
              <a:gd name="T61" fmla="*/ 12 h 33"/>
              <a:gd name="T62" fmla="*/ 0 w 33"/>
              <a:gd name="T63" fmla="*/ 13 h 33"/>
              <a:gd name="T64" fmla="*/ 12 w 33"/>
              <a:gd name="T65" fmla="*/ 16 h 33"/>
              <a:gd name="T66" fmla="*/ 15 w 33"/>
              <a:gd name="T67" fmla="*/ 28 h 33"/>
              <a:gd name="T68" fmla="*/ 15 w 33"/>
              <a:gd name="T69" fmla="*/ 29 h 33"/>
              <a:gd name="T70" fmla="*/ 19 w 33"/>
              <a:gd name="T71" fmla="*/ 26 h 33"/>
              <a:gd name="T72" fmla="*/ 15 w 33"/>
              <a:gd name="T73" fmla="*/ 23 h 33"/>
              <a:gd name="T74" fmla="*/ 15 w 33"/>
              <a:gd name="T75" fmla="*/ 25 h 33"/>
              <a:gd name="T76" fmla="*/ 7 w 33"/>
              <a:gd name="T77" fmla="*/ 22 h 33"/>
              <a:gd name="T78" fmla="*/ 19 w 33"/>
              <a:gd name="T79" fmla="*/ 6 h 33"/>
              <a:gd name="T80" fmla="*/ 19 w 33"/>
              <a:gd name="T81" fmla="*/ 5 h 33"/>
              <a:gd name="T82" fmla="*/ 14 w 33"/>
              <a:gd name="T83" fmla="*/ 8 h 33"/>
              <a:gd name="T84" fmla="*/ 19 w 33"/>
              <a:gd name="T85" fmla="*/ 11 h 33"/>
              <a:gd name="T86" fmla="*/ 19 w 33"/>
              <a:gd name="T87" fmla="*/ 9 h 33"/>
              <a:gd name="T88" fmla="*/ 20 w 33"/>
              <a:gd name="T89" fmla="*/ 9 h 33"/>
              <a:gd name="T90" fmla="*/ 19 w 33"/>
              <a:gd name="T9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3">
                <a:moveTo>
                  <a:pt x="33" y="32"/>
                </a:moveTo>
                <a:cubicBezTo>
                  <a:pt x="33" y="31"/>
                  <a:pt x="33" y="30"/>
                  <a:pt x="33" y="30"/>
                </a:cubicBezTo>
                <a:cubicBezTo>
                  <a:pt x="33" y="28"/>
                  <a:pt x="32" y="27"/>
                  <a:pt x="30" y="27"/>
                </a:cubicBezTo>
                <a:cubicBezTo>
                  <a:pt x="29" y="29"/>
                  <a:pt x="29" y="30"/>
                  <a:pt x="28" y="32"/>
                </a:cubicBezTo>
                <a:cubicBezTo>
                  <a:pt x="27" y="29"/>
                  <a:pt x="27" y="29"/>
                  <a:pt x="27" y="29"/>
                </a:cubicBezTo>
                <a:cubicBezTo>
                  <a:pt x="27" y="29"/>
                  <a:pt x="27" y="29"/>
                  <a:pt x="27" y="29"/>
                </a:cubicBezTo>
                <a:cubicBezTo>
                  <a:pt x="28" y="28"/>
                  <a:pt x="28" y="28"/>
                  <a:pt x="28" y="28"/>
                </a:cubicBezTo>
                <a:cubicBezTo>
                  <a:pt x="28" y="28"/>
                  <a:pt x="28" y="28"/>
                  <a:pt x="28" y="28"/>
                </a:cubicBezTo>
                <a:cubicBezTo>
                  <a:pt x="28" y="28"/>
                  <a:pt x="28" y="28"/>
                  <a:pt x="28" y="28"/>
                </a:cubicBezTo>
                <a:cubicBezTo>
                  <a:pt x="27" y="28"/>
                  <a:pt x="27" y="28"/>
                  <a:pt x="26" y="28"/>
                </a:cubicBezTo>
                <a:cubicBezTo>
                  <a:pt x="26" y="28"/>
                  <a:pt x="26" y="28"/>
                  <a:pt x="26" y="28"/>
                </a:cubicBezTo>
                <a:cubicBezTo>
                  <a:pt x="26" y="28"/>
                  <a:pt x="26" y="28"/>
                  <a:pt x="26" y="28"/>
                </a:cubicBezTo>
                <a:cubicBezTo>
                  <a:pt x="27" y="29"/>
                  <a:pt x="27" y="29"/>
                  <a:pt x="27" y="29"/>
                </a:cubicBezTo>
                <a:cubicBezTo>
                  <a:pt x="27" y="29"/>
                  <a:pt x="27" y="29"/>
                  <a:pt x="27" y="29"/>
                </a:cubicBezTo>
                <a:cubicBezTo>
                  <a:pt x="26" y="32"/>
                  <a:pt x="26" y="32"/>
                  <a:pt x="26" y="32"/>
                </a:cubicBezTo>
                <a:cubicBezTo>
                  <a:pt x="25" y="30"/>
                  <a:pt x="25" y="29"/>
                  <a:pt x="24" y="27"/>
                </a:cubicBezTo>
                <a:cubicBezTo>
                  <a:pt x="22" y="27"/>
                  <a:pt x="21" y="28"/>
                  <a:pt x="21" y="30"/>
                </a:cubicBezTo>
                <a:cubicBezTo>
                  <a:pt x="21" y="30"/>
                  <a:pt x="21" y="31"/>
                  <a:pt x="21" y="32"/>
                </a:cubicBezTo>
                <a:cubicBezTo>
                  <a:pt x="21" y="32"/>
                  <a:pt x="21" y="33"/>
                  <a:pt x="22" y="33"/>
                </a:cubicBezTo>
                <a:cubicBezTo>
                  <a:pt x="25" y="33"/>
                  <a:pt x="29" y="33"/>
                  <a:pt x="32" y="33"/>
                </a:cubicBezTo>
                <a:cubicBezTo>
                  <a:pt x="33" y="33"/>
                  <a:pt x="33" y="32"/>
                  <a:pt x="33" y="32"/>
                </a:cubicBezTo>
                <a:close/>
                <a:moveTo>
                  <a:pt x="27" y="26"/>
                </a:moveTo>
                <a:cubicBezTo>
                  <a:pt x="26" y="26"/>
                  <a:pt x="25" y="25"/>
                  <a:pt x="25" y="24"/>
                </a:cubicBezTo>
                <a:cubicBezTo>
                  <a:pt x="24" y="23"/>
                  <a:pt x="24" y="22"/>
                  <a:pt x="24" y="21"/>
                </a:cubicBezTo>
                <a:cubicBezTo>
                  <a:pt x="24" y="21"/>
                  <a:pt x="24" y="21"/>
                  <a:pt x="24" y="21"/>
                </a:cubicBezTo>
                <a:cubicBezTo>
                  <a:pt x="24" y="21"/>
                  <a:pt x="24" y="21"/>
                  <a:pt x="24" y="21"/>
                </a:cubicBezTo>
                <a:cubicBezTo>
                  <a:pt x="24" y="21"/>
                  <a:pt x="24" y="21"/>
                  <a:pt x="24" y="21"/>
                </a:cubicBezTo>
                <a:cubicBezTo>
                  <a:pt x="24" y="18"/>
                  <a:pt x="23" y="16"/>
                  <a:pt x="27" y="16"/>
                </a:cubicBezTo>
                <a:cubicBezTo>
                  <a:pt x="31" y="16"/>
                  <a:pt x="30" y="18"/>
                  <a:pt x="30" y="21"/>
                </a:cubicBezTo>
                <a:cubicBezTo>
                  <a:pt x="30" y="21"/>
                  <a:pt x="30" y="21"/>
                  <a:pt x="30" y="21"/>
                </a:cubicBezTo>
                <a:cubicBezTo>
                  <a:pt x="30" y="21"/>
                  <a:pt x="30" y="21"/>
                  <a:pt x="30" y="21"/>
                </a:cubicBezTo>
                <a:cubicBezTo>
                  <a:pt x="30" y="21"/>
                  <a:pt x="30" y="21"/>
                  <a:pt x="30" y="21"/>
                </a:cubicBezTo>
                <a:cubicBezTo>
                  <a:pt x="30" y="22"/>
                  <a:pt x="30" y="23"/>
                  <a:pt x="29" y="24"/>
                </a:cubicBezTo>
                <a:cubicBezTo>
                  <a:pt x="29" y="25"/>
                  <a:pt x="28" y="26"/>
                  <a:pt x="27" y="26"/>
                </a:cubicBezTo>
                <a:close/>
                <a:moveTo>
                  <a:pt x="25" y="24"/>
                </a:moveTo>
                <a:cubicBezTo>
                  <a:pt x="26" y="25"/>
                  <a:pt x="26" y="25"/>
                  <a:pt x="27" y="25"/>
                </a:cubicBezTo>
                <a:cubicBezTo>
                  <a:pt x="28" y="25"/>
                  <a:pt x="28" y="25"/>
                  <a:pt x="29" y="24"/>
                </a:cubicBezTo>
                <a:cubicBezTo>
                  <a:pt x="30" y="23"/>
                  <a:pt x="30" y="22"/>
                  <a:pt x="30" y="21"/>
                </a:cubicBezTo>
                <a:cubicBezTo>
                  <a:pt x="30" y="20"/>
                  <a:pt x="30" y="20"/>
                  <a:pt x="30" y="20"/>
                </a:cubicBezTo>
                <a:cubicBezTo>
                  <a:pt x="30" y="20"/>
                  <a:pt x="30" y="20"/>
                  <a:pt x="30" y="20"/>
                </a:cubicBezTo>
                <a:cubicBezTo>
                  <a:pt x="30" y="19"/>
                  <a:pt x="30" y="19"/>
                  <a:pt x="29" y="19"/>
                </a:cubicBezTo>
                <a:cubicBezTo>
                  <a:pt x="29" y="18"/>
                  <a:pt x="29" y="18"/>
                  <a:pt x="28" y="19"/>
                </a:cubicBezTo>
                <a:cubicBezTo>
                  <a:pt x="28" y="19"/>
                  <a:pt x="27" y="19"/>
                  <a:pt x="27" y="19"/>
                </a:cubicBezTo>
                <a:cubicBezTo>
                  <a:pt x="27" y="19"/>
                  <a:pt x="26" y="19"/>
                  <a:pt x="26" y="19"/>
                </a:cubicBezTo>
                <a:cubicBezTo>
                  <a:pt x="26" y="19"/>
                  <a:pt x="26" y="19"/>
                  <a:pt x="26" y="19"/>
                </a:cubicBezTo>
                <a:cubicBezTo>
                  <a:pt x="25" y="18"/>
                  <a:pt x="25" y="18"/>
                  <a:pt x="25" y="19"/>
                </a:cubicBezTo>
                <a:cubicBezTo>
                  <a:pt x="24" y="19"/>
                  <a:pt x="24" y="19"/>
                  <a:pt x="24" y="20"/>
                </a:cubicBezTo>
                <a:cubicBezTo>
                  <a:pt x="24" y="20"/>
                  <a:pt x="24" y="20"/>
                  <a:pt x="24" y="20"/>
                </a:cubicBezTo>
                <a:cubicBezTo>
                  <a:pt x="24" y="21"/>
                  <a:pt x="24" y="21"/>
                  <a:pt x="24" y="21"/>
                </a:cubicBezTo>
                <a:cubicBezTo>
                  <a:pt x="24" y="22"/>
                  <a:pt x="25" y="23"/>
                  <a:pt x="25" y="24"/>
                </a:cubicBezTo>
                <a:close/>
                <a:moveTo>
                  <a:pt x="7" y="9"/>
                </a:moveTo>
                <a:cubicBezTo>
                  <a:pt x="6" y="9"/>
                  <a:pt x="5" y="8"/>
                  <a:pt x="4" y="8"/>
                </a:cubicBezTo>
                <a:cubicBezTo>
                  <a:pt x="4" y="7"/>
                  <a:pt x="3" y="6"/>
                  <a:pt x="3" y="5"/>
                </a:cubicBezTo>
                <a:cubicBezTo>
                  <a:pt x="3" y="5"/>
                  <a:pt x="3" y="5"/>
                  <a:pt x="3" y="5"/>
                </a:cubicBezTo>
                <a:cubicBezTo>
                  <a:pt x="3" y="5"/>
                  <a:pt x="3" y="5"/>
                  <a:pt x="3" y="5"/>
                </a:cubicBezTo>
                <a:cubicBezTo>
                  <a:pt x="3" y="4"/>
                  <a:pt x="3" y="4"/>
                  <a:pt x="3" y="4"/>
                </a:cubicBezTo>
                <a:cubicBezTo>
                  <a:pt x="3" y="2"/>
                  <a:pt x="3" y="0"/>
                  <a:pt x="7" y="0"/>
                </a:cubicBezTo>
                <a:cubicBezTo>
                  <a:pt x="10" y="0"/>
                  <a:pt x="10" y="2"/>
                  <a:pt x="10" y="4"/>
                </a:cubicBezTo>
                <a:cubicBezTo>
                  <a:pt x="10" y="4"/>
                  <a:pt x="10" y="4"/>
                  <a:pt x="10" y="5"/>
                </a:cubicBezTo>
                <a:cubicBezTo>
                  <a:pt x="10" y="5"/>
                  <a:pt x="10" y="5"/>
                  <a:pt x="10" y="5"/>
                </a:cubicBezTo>
                <a:cubicBezTo>
                  <a:pt x="10" y="5"/>
                  <a:pt x="10" y="5"/>
                  <a:pt x="10" y="5"/>
                </a:cubicBezTo>
                <a:cubicBezTo>
                  <a:pt x="10" y="6"/>
                  <a:pt x="9" y="7"/>
                  <a:pt x="9" y="8"/>
                </a:cubicBezTo>
                <a:cubicBezTo>
                  <a:pt x="8" y="8"/>
                  <a:pt x="7" y="9"/>
                  <a:pt x="7" y="9"/>
                </a:cubicBezTo>
                <a:close/>
                <a:moveTo>
                  <a:pt x="5" y="7"/>
                </a:moveTo>
                <a:cubicBezTo>
                  <a:pt x="5" y="8"/>
                  <a:pt x="6" y="9"/>
                  <a:pt x="7" y="9"/>
                </a:cubicBezTo>
                <a:cubicBezTo>
                  <a:pt x="7" y="9"/>
                  <a:pt x="8" y="8"/>
                  <a:pt x="8" y="7"/>
                </a:cubicBezTo>
                <a:cubicBezTo>
                  <a:pt x="9" y="7"/>
                  <a:pt x="9" y="6"/>
                  <a:pt x="9" y="5"/>
                </a:cubicBezTo>
                <a:cubicBezTo>
                  <a:pt x="9" y="4"/>
                  <a:pt x="9" y="4"/>
                  <a:pt x="9" y="4"/>
                </a:cubicBezTo>
                <a:cubicBezTo>
                  <a:pt x="9" y="4"/>
                  <a:pt x="9" y="3"/>
                  <a:pt x="9" y="3"/>
                </a:cubicBezTo>
                <a:cubicBezTo>
                  <a:pt x="9" y="3"/>
                  <a:pt x="9" y="2"/>
                  <a:pt x="9" y="2"/>
                </a:cubicBezTo>
                <a:cubicBezTo>
                  <a:pt x="9" y="2"/>
                  <a:pt x="8" y="2"/>
                  <a:pt x="8" y="2"/>
                </a:cubicBezTo>
                <a:cubicBezTo>
                  <a:pt x="7" y="2"/>
                  <a:pt x="7" y="2"/>
                  <a:pt x="7" y="2"/>
                </a:cubicBezTo>
                <a:cubicBezTo>
                  <a:pt x="6" y="2"/>
                  <a:pt x="6" y="2"/>
                  <a:pt x="5" y="2"/>
                </a:cubicBezTo>
                <a:cubicBezTo>
                  <a:pt x="5" y="2"/>
                  <a:pt x="5" y="2"/>
                  <a:pt x="5" y="2"/>
                </a:cubicBezTo>
                <a:cubicBezTo>
                  <a:pt x="5" y="2"/>
                  <a:pt x="4" y="2"/>
                  <a:pt x="4" y="2"/>
                </a:cubicBezTo>
                <a:cubicBezTo>
                  <a:pt x="4" y="2"/>
                  <a:pt x="4" y="3"/>
                  <a:pt x="4" y="3"/>
                </a:cubicBezTo>
                <a:cubicBezTo>
                  <a:pt x="4" y="3"/>
                  <a:pt x="4" y="4"/>
                  <a:pt x="4" y="4"/>
                </a:cubicBezTo>
                <a:cubicBezTo>
                  <a:pt x="4" y="5"/>
                  <a:pt x="4" y="5"/>
                  <a:pt x="4" y="5"/>
                </a:cubicBezTo>
                <a:cubicBezTo>
                  <a:pt x="4" y="6"/>
                  <a:pt x="4" y="7"/>
                  <a:pt x="5" y="7"/>
                </a:cubicBezTo>
                <a:close/>
                <a:moveTo>
                  <a:pt x="13" y="15"/>
                </a:moveTo>
                <a:cubicBezTo>
                  <a:pt x="13" y="13"/>
                  <a:pt x="13" y="13"/>
                  <a:pt x="13" y="13"/>
                </a:cubicBezTo>
                <a:cubicBezTo>
                  <a:pt x="13" y="12"/>
                  <a:pt x="11" y="11"/>
                  <a:pt x="9" y="10"/>
                </a:cubicBezTo>
                <a:cubicBezTo>
                  <a:pt x="9" y="13"/>
                  <a:pt x="8" y="14"/>
                  <a:pt x="7" y="15"/>
                </a:cubicBezTo>
                <a:cubicBezTo>
                  <a:pt x="7" y="12"/>
                  <a:pt x="7" y="12"/>
                  <a:pt x="7" y="12"/>
                </a:cubicBezTo>
                <a:cubicBezTo>
                  <a:pt x="7" y="12"/>
                  <a:pt x="7" y="12"/>
                  <a:pt x="7" y="12"/>
                </a:cubicBezTo>
                <a:cubicBezTo>
                  <a:pt x="7" y="11"/>
                  <a:pt x="7" y="11"/>
                  <a:pt x="7" y="11"/>
                </a:cubicBezTo>
                <a:cubicBezTo>
                  <a:pt x="7" y="11"/>
                  <a:pt x="7" y="11"/>
                  <a:pt x="7" y="11"/>
                </a:cubicBezTo>
                <a:cubicBezTo>
                  <a:pt x="7" y="11"/>
                  <a:pt x="7" y="11"/>
                  <a:pt x="7" y="11"/>
                </a:cubicBezTo>
                <a:cubicBezTo>
                  <a:pt x="7" y="11"/>
                  <a:pt x="6" y="11"/>
                  <a:pt x="6" y="11"/>
                </a:cubicBezTo>
                <a:cubicBezTo>
                  <a:pt x="6" y="11"/>
                  <a:pt x="6" y="11"/>
                  <a:pt x="6" y="11"/>
                </a:cubicBezTo>
                <a:cubicBezTo>
                  <a:pt x="6" y="11"/>
                  <a:pt x="6" y="11"/>
                  <a:pt x="6" y="11"/>
                </a:cubicBezTo>
                <a:cubicBezTo>
                  <a:pt x="6" y="12"/>
                  <a:pt x="6" y="12"/>
                  <a:pt x="6" y="12"/>
                </a:cubicBezTo>
                <a:cubicBezTo>
                  <a:pt x="6" y="12"/>
                  <a:pt x="6" y="12"/>
                  <a:pt x="6" y="12"/>
                </a:cubicBezTo>
                <a:cubicBezTo>
                  <a:pt x="6" y="15"/>
                  <a:pt x="6" y="15"/>
                  <a:pt x="6" y="15"/>
                </a:cubicBezTo>
                <a:cubicBezTo>
                  <a:pt x="5" y="14"/>
                  <a:pt x="4" y="13"/>
                  <a:pt x="4" y="10"/>
                </a:cubicBezTo>
                <a:cubicBezTo>
                  <a:pt x="2" y="11"/>
                  <a:pt x="0" y="12"/>
                  <a:pt x="0" y="13"/>
                </a:cubicBezTo>
                <a:cubicBezTo>
                  <a:pt x="0" y="14"/>
                  <a:pt x="0" y="15"/>
                  <a:pt x="0" y="15"/>
                </a:cubicBezTo>
                <a:cubicBezTo>
                  <a:pt x="0" y="16"/>
                  <a:pt x="1" y="16"/>
                  <a:pt x="1" y="16"/>
                </a:cubicBezTo>
                <a:cubicBezTo>
                  <a:pt x="5" y="16"/>
                  <a:pt x="8" y="16"/>
                  <a:pt x="12" y="16"/>
                </a:cubicBezTo>
                <a:cubicBezTo>
                  <a:pt x="12" y="16"/>
                  <a:pt x="13" y="16"/>
                  <a:pt x="13" y="15"/>
                </a:cubicBezTo>
                <a:close/>
                <a:moveTo>
                  <a:pt x="15" y="28"/>
                </a:moveTo>
                <a:cubicBezTo>
                  <a:pt x="15" y="28"/>
                  <a:pt x="15" y="28"/>
                  <a:pt x="15" y="28"/>
                </a:cubicBezTo>
                <a:cubicBezTo>
                  <a:pt x="15" y="28"/>
                  <a:pt x="15" y="28"/>
                  <a:pt x="15" y="28"/>
                </a:cubicBezTo>
                <a:cubicBezTo>
                  <a:pt x="15" y="29"/>
                  <a:pt x="15" y="29"/>
                  <a:pt x="15" y="29"/>
                </a:cubicBezTo>
                <a:cubicBezTo>
                  <a:pt x="15" y="29"/>
                  <a:pt x="15" y="29"/>
                  <a:pt x="15" y="29"/>
                </a:cubicBezTo>
                <a:cubicBezTo>
                  <a:pt x="15" y="29"/>
                  <a:pt x="15" y="29"/>
                  <a:pt x="15" y="29"/>
                </a:cubicBezTo>
                <a:cubicBezTo>
                  <a:pt x="16" y="28"/>
                  <a:pt x="18" y="27"/>
                  <a:pt x="19" y="26"/>
                </a:cubicBezTo>
                <a:cubicBezTo>
                  <a:pt x="19" y="26"/>
                  <a:pt x="19" y="26"/>
                  <a:pt x="19" y="26"/>
                </a:cubicBezTo>
                <a:cubicBezTo>
                  <a:pt x="19" y="26"/>
                  <a:pt x="19" y="26"/>
                  <a:pt x="19" y="26"/>
                </a:cubicBezTo>
                <a:cubicBezTo>
                  <a:pt x="15" y="23"/>
                  <a:pt x="15" y="23"/>
                  <a:pt x="15" y="23"/>
                </a:cubicBezTo>
                <a:cubicBezTo>
                  <a:pt x="15" y="23"/>
                  <a:pt x="15" y="23"/>
                  <a:pt x="15" y="23"/>
                </a:cubicBezTo>
                <a:cubicBezTo>
                  <a:pt x="15" y="23"/>
                  <a:pt x="15" y="23"/>
                  <a:pt x="15" y="23"/>
                </a:cubicBezTo>
                <a:cubicBezTo>
                  <a:pt x="15" y="25"/>
                  <a:pt x="15" y="25"/>
                  <a:pt x="15" y="25"/>
                </a:cubicBezTo>
                <a:cubicBezTo>
                  <a:pt x="15" y="25"/>
                  <a:pt x="15" y="25"/>
                  <a:pt x="15" y="25"/>
                </a:cubicBezTo>
                <a:cubicBezTo>
                  <a:pt x="15" y="25"/>
                  <a:pt x="15" y="25"/>
                  <a:pt x="15" y="25"/>
                </a:cubicBezTo>
                <a:cubicBezTo>
                  <a:pt x="14" y="25"/>
                  <a:pt x="14" y="25"/>
                  <a:pt x="13" y="25"/>
                </a:cubicBezTo>
                <a:cubicBezTo>
                  <a:pt x="10" y="25"/>
                  <a:pt x="10" y="25"/>
                  <a:pt x="7" y="22"/>
                </a:cubicBezTo>
                <a:cubicBezTo>
                  <a:pt x="7" y="27"/>
                  <a:pt x="10" y="28"/>
                  <a:pt x="13" y="28"/>
                </a:cubicBezTo>
                <a:cubicBezTo>
                  <a:pt x="14" y="28"/>
                  <a:pt x="14" y="28"/>
                  <a:pt x="15" y="28"/>
                </a:cubicBezTo>
                <a:close/>
                <a:moveTo>
                  <a:pt x="19" y="6"/>
                </a:moveTo>
                <a:cubicBezTo>
                  <a:pt x="19" y="6"/>
                  <a:pt x="19" y="6"/>
                  <a:pt x="19" y="6"/>
                </a:cubicBezTo>
                <a:cubicBezTo>
                  <a:pt x="19" y="6"/>
                  <a:pt x="19" y="6"/>
                  <a:pt x="19" y="6"/>
                </a:cubicBezTo>
                <a:cubicBezTo>
                  <a:pt x="19" y="5"/>
                  <a:pt x="19" y="5"/>
                  <a:pt x="19" y="5"/>
                </a:cubicBezTo>
                <a:cubicBezTo>
                  <a:pt x="19" y="5"/>
                  <a:pt x="19" y="5"/>
                  <a:pt x="19" y="5"/>
                </a:cubicBezTo>
                <a:cubicBezTo>
                  <a:pt x="19" y="5"/>
                  <a:pt x="19" y="5"/>
                  <a:pt x="19" y="5"/>
                </a:cubicBezTo>
                <a:cubicBezTo>
                  <a:pt x="17" y="6"/>
                  <a:pt x="16" y="7"/>
                  <a:pt x="14" y="8"/>
                </a:cubicBezTo>
                <a:cubicBezTo>
                  <a:pt x="14" y="8"/>
                  <a:pt x="14" y="8"/>
                  <a:pt x="14" y="8"/>
                </a:cubicBezTo>
                <a:cubicBezTo>
                  <a:pt x="14" y="8"/>
                  <a:pt x="14" y="8"/>
                  <a:pt x="14" y="8"/>
                </a:cubicBezTo>
                <a:cubicBezTo>
                  <a:pt x="19" y="11"/>
                  <a:pt x="19" y="11"/>
                  <a:pt x="19" y="11"/>
                </a:cubicBezTo>
                <a:cubicBezTo>
                  <a:pt x="19" y="11"/>
                  <a:pt x="19" y="11"/>
                  <a:pt x="19" y="11"/>
                </a:cubicBezTo>
                <a:cubicBezTo>
                  <a:pt x="19" y="11"/>
                  <a:pt x="19" y="11"/>
                  <a:pt x="19" y="11"/>
                </a:cubicBezTo>
                <a:cubicBezTo>
                  <a:pt x="19" y="9"/>
                  <a:pt x="19" y="9"/>
                  <a:pt x="19" y="9"/>
                </a:cubicBezTo>
                <a:cubicBezTo>
                  <a:pt x="19" y="9"/>
                  <a:pt x="19" y="9"/>
                  <a:pt x="19" y="9"/>
                </a:cubicBezTo>
                <a:cubicBezTo>
                  <a:pt x="19" y="9"/>
                  <a:pt x="19" y="9"/>
                  <a:pt x="19" y="9"/>
                </a:cubicBezTo>
                <a:cubicBezTo>
                  <a:pt x="19" y="9"/>
                  <a:pt x="20" y="9"/>
                  <a:pt x="20" y="9"/>
                </a:cubicBezTo>
                <a:cubicBezTo>
                  <a:pt x="24" y="9"/>
                  <a:pt x="24" y="9"/>
                  <a:pt x="26" y="12"/>
                </a:cubicBezTo>
                <a:cubicBezTo>
                  <a:pt x="26" y="9"/>
                  <a:pt x="25" y="6"/>
                  <a:pt x="21" y="6"/>
                </a:cubicBezTo>
                <a:cubicBezTo>
                  <a:pt x="20" y="6"/>
                  <a:pt x="20" y="6"/>
                  <a:pt x="19"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8" name="Freeform 264"/>
          <p:cNvSpPr>
            <a:spLocks noEditPoints="1"/>
          </p:cNvSpPr>
          <p:nvPr/>
        </p:nvSpPr>
        <p:spPr bwMode="auto">
          <a:xfrm>
            <a:off x="6258199" y="3119697"/>
            <a:ext cx="258799" cy="316712"/>
          </a:xfrm>
          <a:custGeom>
            <a:avLst/>
            <a:gdLst>
              <a:gd name="T0" fmla="*/ 19 w 27"/>
              <a:gd name="T1" fmla="*/ 28 h 33"/>
              <a:gd name="T2" fmla="*/ 19 w 27"/>
              <a:gd name="T3" fmla="*/ 31 h 33"/>
              <a:gd name="T4" fmla="*/ 3 w 27"/>
              <a:gd name="T5" fmla="*/ 31 h 33"/>
              <a:gd name="T6" fmla="*/ 2 w 27"/>
              <a:gd name="T7" fmla="*/ 8 h 33"/>
              <a:gd name="T8" fmla="*/ 5 w 27"/>
              <a:gd name="T9" fmla="*/ 7 h 33"/>
              <a:gd name="T10" fmla="*/ 5 w 27"/>
              <a:gd name="T11" fmla="*/ 26 h 33"/>
              <a:gd name="T12" fmla="*/ 19 w 27"/>
              <a:gd name="T13" fmla="*/ 10 h 33"/>
              <a:gd name="T14" fmla="*/ 19 w 27"/>
              <a:gd name="T15" fmla="*/ 11 h 33"/>
              <a:gd name="T16" fmla="*/ 22 w 27"/>
              <a:gd name="T17" fmla="*/ 12 h 33"/>
              <a:gd name="T18" fmla="*/ 23 w 27"/>
              <a:gd name="T19" fmla="*/ 11 h 33"/>
              <a:gd name="T20" fmla="*/ 19 w 27"/>
              <a:gd name="T21" fmla="*/ 10 h 33"/>
              <a:gd name="T22" fmla="*/ 17 w 27"/>
              <a:gd name="T23" fmla="*/ 15 h 33"/>
              <a:gd name="T24" fmla="*/ 9 w 27"/>
              <a:gd name="T25" fmla="*/ 14 h 33"/>
              <a:gd name="T26" fmla="*/ 9 w 27"/>
              <a:gd name="T27" fmla="*/ 15 h 33"/>
              <a:gd name="T28" fmla="*/ 13 w 27"/>
              <a:gd name="T29" fmla="*/ 11 h 33"/>
              <a:gd name="T30" fmla="*/ 13 w 27"/>
              <a:gd name="T31" fmla="*/ 5 h 33"/>
              <a:gd name="T32" fmla="*/ 13 w 27"/>
              <a:gd name="T33" fmla="*/ 11 h 33"/>
              <a:gd name="T34" fmla="*/ 9 w 27"/>
              <a:gd name="T35" fmla="*/ 22 h 33"/>
              <a:gd name="T36" fmla="*/ 10 w 27"/>
              <a:gd name="T37" fmla="*/ 23 h 33"/>
              <a:gd name="T38" fmla="*/ 23 w 27"/>
              <a:gd name="T39" fmla="*/ 22 h 33"/>
              <a:gd name="T40" fmla="*/ 22 w 27"/>
              <a:gd name="T41" fmla="*/ 22 h 33"/>
              <a:gd name="T42" fmla="*/ 10 w 27"/>
              <a:gd name="T43" fmla="*/ 18 h 33"/>
              <a:gd name="T44" fmla="*/ 9 w 27"/>
              <a:gd name="T45" fmla="*/ 19 h 33"/>
              <a:gd name="T46" fmla="*/ 22 w 27"/>
              <a:gd name="T47" fmla="*/ 19 h 33"/>
              <a:gd name="T48" fmla="*/ 23 w 27"/>
              <a:gd name="T49" fmla="*/ 19 h 33"/>
              <a:gd name="T50" fmla="*/ 10 w 27"/>
              <a:gd name="T51" fmla="*/ 18 h 33"/>
              <a:gd name="T52" fmla="*/ 19 w 27"/>
              <a:gd name="T53" fmla="*/ 15 h 33"/>
              <a:gd name="T54" fmla="*/ 19 w 27"/>
              <a:gd name="T55" fmla="*/ 15 h 33"/>
              <a:gd name="T56" fmla="*/ 23 w 27"/>
              <a:gd name="T57" fmla="*/ 15 h 33"/>
              <a:gd name="T58" fmla="*/ 22 w 27"/>
              <a:gd name="T59" fmla="*/ 14 h 33"/>
              <a:gd name="T60" fmla="*/ 25 w 27"/>
              <a:gd name="T61" fmla="*/ 28 h 33"/>
              <a:gd name="T62" fmla="*/ 27 w 27"/>
              <a:gd name="T63" fmla="*/ 26 h 33"/>
              <a:gd name="T64" fmla="*/ 19 w 27"/>
              <a:gd name="T65" fmla="*/ 0 h 33"/>
              <a:gd name="T66" fmla="*/ 5 w 27"/>
              <a:gd name="T67" fmla="*/ 2 h 33"/>
              <a:gd name="T68" fmla="*/ 2 w 27"/>
              <a:gd name="T69" fmla="*/ 5 h 33"/>
              <a:gd name="T70" fmla="*/ 0 w 27"/>
              <a:gd name="T71" fmla="*/ 31 h 33"/>
              <a:gd name="T72" fmla="*/ 20 w 27"/>
              <a:gd name="T73" fmla="*/ 33 h 33"/>
              <a:gd name="T74" fmla="*/ 22 w 27"/>
              <a:gd name="T75" fmla="*/ 31 h 33"/>
              <a:gd name="T76" fmla="*/ 25 w 27"/>
              <a:gd name="T77" fmla="*/ 28 h 33"/>
              <a:gd name="T78" fmla="*/ 18 w 27"/>
              <a:gd name="T79" fmla="*/ 2 h 33"/>
              <a:gd name="T80" fmla="*/ 8 w 27"/>
              <a:gd name="T81" fmla="*/ 2 h 33"/>
              <a:gd name="T82" fmla="*/ 7 w 27"/>
              <a:gd name="T83" fmla="*/ 25 h 33"/>
              <a:gd name="T84" fmla="*/ 8 w 27"/>
              <a:gd name="T85" fmla="*/ 26 h 33"/>
              <a:gd name="T86" fmla="*/ 24 w 27"/>
              <a:gd name="T87" fmla="*/ 26 h 33"/>
              <a:gd name="T88" fmla="*/ 24 w 27"/>
              <a:gd name="T89" fmla="*/ 8 h 33"/>
              <a:gd name="T90" fmla="*/ 18 w 27"/>
              <a:gd name="T9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33">
                <a:moveTo>
                  <a:pt x="7" y="28"/>
                </a:moveTo>
                <a:cubicBezTo>
                  <a:pt x="19" y="28"/>
                  <a:pt x="19" y="28"/>
                  <a:pt x="19" y="28"/>
                </a:cubicBezTo>
                <a:cubicBezTo>
                  <a:pt x="19" y="30"/>
                  <a:pt x="19" y="30"/>
                  <a:pt x="19" y="30"/>
                </a:cubicBezTo>
                <a:cubicBezTo>
                  <a:pt x="19" y="30"/>
                  <a:pt x="19" y="31"/>
                  <a:pt x="19" y="31"/>
                </a:cubicBezTo>
                <a:cubicBezTo>
                  <a:pt x="19" y="31"/>
                  <a:pt x="19" y="31"/>
                  <a:pt x="19" y="31"/>
                </a:cubicBezTo>
                <a:cubicBezTo>
                  <a:pt x="3" y="31"/>
                  <a:pt x="3" y="31"/>
                  <a:pt x="3" y="31"/>
                </a:cubicBezTo>
                <a:cubicBezTo>
                  <a:pt x="3" y="31"/>
                  <a:pt x="2" y="31"/>
                  <a:pt x="2" y="30"/>
                </a:cubicBezTo>
                <a:cubicBezTo>
                  <a:pt x="2" y="8"/>
                  <a:pt x="2" y="8"/>
                  <a:pt x="2" y="8"/>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9" y="10"/>
                </a:moveTo>
                <a:cubicBezTo>
                  <a:pt x="19" y="10"/>
                  <a:pt x="19" y="11"/>
                  <a:pt x="19" y="11"/>
                </a:cubicBezTo>
                <a:cubicBezTo>
                  <a:pt x="19" y="11"/>
                  <a:pt x="19" y="11"/>
                  <a:pt x="19" y="11"/>
                </a:cubicBezTo>
                <a:cubicBezTo>
                  <a:pt x="19" y="11"/>
                  <a:pt x="19" y="12"/>
                  <a:pt x="19" y="12"/>
                </a:cubicBezTo>
                <a:cubicBezTo>
                  <a:pt x="22" y="12"/>
                  <a:pt x="22" y="12"/>
                  <a:pt x="22" y="12"/>
                </a:cubicBezTo>
                <a:cubicBezTo>
                  <a:pt x="23" y="12"/>
                  <a:pt x="23" y="11"/>
                  <a:pt x="23" y="11"/>
                </a:cubicBezTo>
                <a:cubicBezTo>
                  <a:pt x="23" y="11"/>
                  <a:pt x="23" y="11"/>
                  <a:pt x="23" y="11"/>
                </a:cubicBezTo>
                <a:cubicBezTo>
                  <a:pt x="23" y="11"/>
                  <a:pt x="23" y="10"/>
                  <a:pt x="22" y="10"/>
                </a:cubicBezTo>
                <a:cubicBezTo>
                  <a:pt x="19" y="10"/>
                  <a:pt x="19" y="10"/>
                  <a:pt x="19" y="10"/>
                </a:cubicBezTo>
                <a:close/>
                <a:moveTo>
                  <a:pt x="17" y="15"/>
                </a:moveTo>
                <a:cubicBezTo>
                  <a:pt x="17" y="15"/>
                  <a:pt x="17" y="15"/>
                  <a:pt x="17" y="15"/>
                </a:cubicBezTo>
                <a:cubicBezTo>
                  <a:pt x="17" y="14"/>
                  <a:pt x="17" y="14"/>
                  <a:pt x="17" y="14"/>
                </a:cubicBezTo>
                <a:cubicBezTo>
                  <a:pt x="17" y="11"/>
                  <a:pt x="9" y="11"/>
                  <a:pt x="9" y="14"/>
                </a:cubicBezTo>
                <a:cubicBezTo>
                  <a:pt x="9" y="15"/>
                  <a:pt x="9" y="15"/>
                  <a:pt x="9" y="15"/>
                </a:cubicBezTo>
                <a:cubicBezTo>
                  <a:pt x="9" y="15"/>
                  <a:pt x="9" y="15"/>
                  <a:pt x="9" y="15"/>
                </a:cubicBezTo>
                <a:cubicBezTo>
                  <a:pt x="12" y="15"/>
                  <a:pt x="14" y="15"/>
                  <a:pt x="17" y="15"/>
                </a:cubicBezTo>
                <a:close/>
                <a:moveTo>
                  <a:pt x="13" y="11"/>
                </a:moveTo>
                <a:cubicBezTo>
                  <a:pt x="14" y="11"/>
                  <a:pt x="15" y="10"/>
                  <a:pt x="15" y="8"/>
                </a:cubicBezTo>
                <a:cubicBezTo>
                  <a:pt x="15" y="7"/>
                  <a:pt x="16" y="5"/>
                  <a:pt x="13" y="5"/>
                </a:cubicBezTo>
                <a:cubicBezTo>
                  <a:pt x="11" y="5"/>
                  <a:pt x="11" y="7"/>
                  <a:pt x="11" y="8"/>
                </a:cubicBezTo>
                <a:cubicBezTo>
                  <a:pt x="11" y="10"/>
                  <a:pt x="12" y="11"/>
                  <a:pt x="13" y="11"/>
                </a:cubicBezTo>
                <a:close/>
                <a:moveTo>
                  <a:pt x="10" y="22"/>
                </a:moveTo>
                <a:cubicBezTo>
                  <a:pt x="9" y="22"/>
                  <a:pt x="9" y="22"/>
                  <a:pt x="9" y="22"/>
                </a:cubicBezTo>
                <a:cubicBezTo>
                  <a:pt x="9" y="22"/>
                  <a:pt x="9" y="22"/>
                  <a:pt x="9" y="22"/>
                </a:cubicBezTo>
                <a:cubicBezTo>
                  <a:pt x="9" y="23"/>
                  <a:pt x="9" y="23"/>
                  <a:pt x="10" y="23"/>
                </a:cubicBezTo>
                <a:cubicBezTo>
                  <a:pt x="22" y="23"/>
                  <a:pt x="22" y="23"/>
                  <a:pt x="22" y="23"/>
                </a:cubicBezTo>
                <a:cubicBezTo>
                  <a:pt x="23" y="23"/>
                  <a:pt x="23" y="23"/>
                  <a:pt x="23" y="22"/>
                </a:cubicBezTo>
                <a:cubicBezTo>
                  <a:pt x="23" y="22"/>
                  <a:pt x="23" y="22"/>
                  <a:pt x="23" y="22"/>
                </a:cubicBezTo>
                <a:cubicBezTo>
                  <a:pt x="23" y="22"/>
                  <a:pt x="23" y="22"/>
                  <a:pt x="22" y="22"/>
                </a:cubicBezTo>
                <a:cubicBezTo>
                  <a:pt x="10" y="22"/>
                  <a:pt x="10" y="22"/>
                  <a:pt x="10" y="22"/>
                </a:cubicBezTo>
                <a:close/>
                <a:moveTo>
                  <a:pt x="10" y="18"/>
                </a:moveTo>
                <a:cubicBezTo>
                  <a:pt x="9" y="18"/>
                  <a:pt x="9" y="18"/>
                  <a:pt x="9" y="19"/>
                </a:cubicBezTo>
                <a:cubicBezTo>
                  <a:pt x="9" y="19"/>
                  <a:pt x="9" y="19"/>
                  <a:pt x="9" y="19"/>
                </a:cubicBezTo>
                <a:cubicBezTo>
                  <a:pt x="9" y="19"/>
                  <a:pt x="9" y="19"/>
                  <a:pt x="10" y="19"/>
                </a:cubicBezTo>
                <a:cubicBezTo>
                  <a:pt x="22" y="19"/>
                  <a:pt x="22" y="19"/>
                  <a:pt x="22" y="19"/>
                </a:cubicBezTo>
                <a:cubicBezTo>
                  <a:pt x="23" y="19"/>
                  <a:pt x="23" y="19"/>
                  <a:pt x="23" y="19"/>
                </a:cubicBezTo>
                <a:cubicBezTo>
                  <a:pt x="23" y="19"/>
                  <a:pt x="23" y="19"/>
                  <a:pt x="23" y="19"/>
                </a:cubicBezTo>
                <a:cubicBezTo>
                  <a:pt x="23" y="18"/>
                  <a:pt x="23" y="18"/>
                  <a:pt x="22" y="18"/>
                </a:cubicBezTo>
                <a:cubicBezTo>
                  <a:pt x="10" y="18"/>
                  <a:pt x="10" y="18"/>
                  <a:pt x="10" y="18"/>
                </a:cubicBezTo>
                <a:close/>
                <a:moveTo>
                  <a:pt x="19" y="14"/>
                </a:moveTo>
                <a:cubicBezTo>
                  <a:pt x="19" y="14"/>
                  <a:pt x="19" y="14"/>
                  <a:pt x="19" y="15"/>
                </a:cubicBezTo>
                <a:cubicBezTo>
                  <a:pt x="19" y="15"/>
                  <a:pt x="19" y="15"/>
                  <a:pt x="19" y="15"/>
                </a:cubicBezTo>
                <a:cubicBezTo>
                  <a:pt x="19" y="15"/>
                  <a:pt x="19" y="15"/>
                  <a:pt x="19" y="15"/>
                </a:cubicBezTo>
                <a:cubicBezTo>
                  <a:pt x="22" y="15"/>
                  <a:pt x="22" y="15"/>
                  <a:pt x="22" y="15"/>
                </a:cubicBezTo>
                <a:cubicBezTo>
                  <a:pt x="23" y="15"/>
                  <a:pt x="23" y="15"/>
                  <a:pt x="23" y="15"/>
                </a:cubicBezTo>
                <a:cubicBezTo>
                  <a:pt x="23" y="15"/>
                  <a:pt x="23" y="15"/>
                  <a:pt x="23" y="15"/>
                </a:cubicBezTo>
                <a:cubicBezTo>
                  <a:pt x="23" y="14"/>
                  <a:pt x="23" y="14"/>
                  <a:pt x="22" y="14"/>
                </a:cubicBezTo>
                <a:cubicBezTo>
                  <a:pt x="19" y="14"/>
                  <a:pt x="19" y="14"/>
                  <a:pt x="19" y="14"/>
                </a:cubicBezTo>
                <a:close/>
                <a:moveTo>
                  <a:pt x="25" y="28"/>
                </a:moveTo>
                <a:cubicBezTo>
                  <a:pt x="25" y="28"/>
                  <a:pt x="26" y="28"/>
                  <a:pt x="26" y="28"/>
                </a:cubicBezTo>
                <a:cubicBezTo>
                  <a:pt x="26" y="27"/>
                  <a:pt x="27" y="27"/>
                  <a:pt x="27" y="26"/>
                </a:cubicBezTo>
                <a:cubicBezTo>
                  <a:pt x="27" y="7"/>
                  <a:pt x="27" y="7"/>
                  <a:pt x="27" y="7"/>
                </a:cubicBezTo>
                <a:cubicBezTo>
                  <a:pt x="19" y="0"/>
                  <a:pt x="19" y="0"/>
                  <a:pt x="19" y="0"/>
                </a:cubicBezTo>
                <a:cubicBezTo>
                  <a:pt x="7" y="0"/>
                  <a:pt x="7" y="0"/>
                  <a:pt x="7" y="0"/>
                </a:cubicBezTo>
                <a:cubicBezTo>
                  <a:pt x="6" y="0"/>
                  <a:pt x="5" y="1"/>
                  <a:pt x="5" y="2"/>
                </a:cubicBezTo>
                <a:cubicBezTo>
                  <a:pt x="5" y="5"/>
                  <a:pt x="5" y="5"/>
                  <a:pt x="5" y="5"/>
                </a:cubicBezTo>
                <a:cubicBezTo>
                  <a:pt x="2" y="5"/>
                  <a:pt x="2" y="5"/>
                  <a:pt x="2" y="5"/>
                </a:cubicBezTo>
                <a:cubicBezTo>
                  <a:pt x="1" y="5"/>
                  <a:pt x="0" y="6"/>
                  <a:pt x="0" y="7"/>
                </a:cubicBezTo>
                <a:cubicBezTo>
                  <a:pt x="0" y="31"/>
                  <a:pt x="0" y="31"/>
                  <a:pt x="0" y="31"/>
                </a:cubicBezTo>
                <a:cubicBezTo>
                  <a:pt x="0" y="32"/>
                  <a:pt x="1" y="33"/>
                  <a:pt x="2" y="33"/>
                </a:cubicBezTo>
                <a:cubicBezTo>
                  <a:pt x="20" y="33"/>
                  <a:pt x="20" y="33"/>
                  <a:pt x="20" y="33"/>
                </a:cubicBezTo>
                <a:cubicBezTo>
                  <a:pt x="20" y="33"/>
                  <a:pt x="21" y="33"/>
                  <a:pt x="21" y="33"/>
                </a:cubicBezTo>
                <a:cubicBezTo>
                  <a:pt x="21" y="32"/>
                  <a:pt x="22" y="32"/>
                  <a:pt x="22" y="31"/>
                </a:cubicBezTo>
                <a:cubicBezTo>
                  <a:pt x="22" y="28"/>
                  <a:pt x="22" y="28"/>
                  <a:pt x="22"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8" y="2"/>
                  <a:pt x="7" y="2"/>
                  <a:pt x="7" y="3"/>
                </a:cubicBezTo>
                <a:cubicBezTo>
                  <a:pt x="7" y="25"/>
                  <a:pt x="7" y="25"/>
                  <a:pt x="7" y="25"/>
                </a:cubicBezTo>
                <a:cubicBezTo>
                  <a:pt x="7" y="25"/>
                  <a:pt x="8" y="26"/>
                  <a:pt x="8" y="26"/>
                </a:cubicBezTo>
                <a:cubicBezTo>
                  <a:pt x="8" y="26"/>
                  <a:pt x="8" y="26"/>
                  <a:pt x="8" y="26"/>
                </a:cubicBezTo>
                <a:cubicBezTo>
                  <a:pt x="24" y="26"/>
                  <a:pt x="24" y="26"/>
                  <a:pt x="24" y="26"/>
                </a:cubicBezTo>
                <a:cubicBezTo>
                  <a:pt x="24" y="26"/>
                  <a:pt x="24" y="26"/>
                  <a:pt x="24" y="26"/>
                </a:cubicBezTo>
                <a:cubicBezTo>
                  <a:pt x="24" y="26"/>
                  <a:pt x="24" y="25"/>
                  <a:pt x="24" y="25"/>
                </a:cubicBezTo>
                <a:cubicBezTo>
                  <a:pt x="24" y="8"/>
                  <a:pt x="24" y="8"/>
                  <a:pt x="24" y="8"/>
                </a:cubicBezTo>
                <a:cubicBezTo>
                  <a:pt x="21" y="8"/>
                  <a:pt x="21" y="8"/>
                  <a:pt x="21" y="8"/>
                </a:cubicBezTo>
                <a:cubicBezTo>
                  <a:pt x="20"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9" name="Freeform 265"/>
          <p:cNvSpPr>
            <a:spLocks noEditPoints="1"/>
          </p:cNvSpPr>
          <p:nvPr/>
        </p:nvSpPr>
        <p:spPr bwMode="auto">
          <a:xfrm>
            <a:off x="8100554" y="3110649"/>
            <a:ext cx="267848" cy="305853"/>
          </a:xfrm>
          <a:custGeom>
            <a:avLst/>
            <a:gdLst>
              <a:gd name="T0" fmla="*/ 23 w 28"/>
              <a:gd name="T1" fmla="*/ 0 h 32"/>
              <a:gd name="T2" fmla="*/ 22 w 28"/>
              <a:gd name="T3" fmla="*/ 5 h 32"/>
              <a:gd name="T4" fmla="*/ 23 w 28"/>
              <a:gd name="T5" fmla="*/ 6 h 32"/>
              <a:gd name="T6" fmla="*/ 24 w 28"/>
              <a:gd name="T7" fmla="*/ 1 h 32"/>
              <a:gd name="T8" fmla="*/ 13 w 28"/>
              <a:gd name="T9" fmla="*/ 24 h 32"/>
              <a:gd name="T10" fmla="*/ 10 w 28"/>
              <a:gd name="T11" fmla="*/ 27 h 32"/>
              <a:gd name="T12" fmla="*/ 13 w 28"/>
              <a:gd name="T13" fmla="*/ 24 h 32"/>
              <a:gd name="T14" fmla="*/ 15 w 28"/>
              <a:gd name="T15" fmla="*/ 24 h 32"/>
              <a:gd name="T16" fmla="*/ 18 w 28"/>
              <a:gd name="T17" fmla="*/ 27 h 32"/>
              <a:gd name="T18" fmla="*/ 8 w 28"/>
              <a:gd name="T19" fmla="*/ 24 h 32"/>
              <a:gd name="T20" fmla="*/ 4 w 28"/>
              <a:gd name="T21" fmla="*/ 27 h 32"/>
              <a:gd name="T22" fmla="*/ 8 w 28"/>
              <a:gd name="T23" fmla="*/ 24 h 32"/>
              <a:gd name="T24" fmla="*/ 21 w 28"/>
              <a:gd name="T25" fmla="*/ 19 h 32"/>
              <a:gd name="T26" fmla="*/ 24 w 28"/>
              <a:gd name="T27" fmla="*/ 22 h 32"/>
              <a:gd name="T28" fmla="*/ 13 w 28"/>
              <a:gd name="T29" fmla="*/ 19 h 32"/>
              <a:gd name="T30" fmla="*/ 10 w 28"/>
              <a:gd name="T31" fmla="*/ 22 h 32"/>
              <a:gd name="T32" fmla="*/ 13 w 28"/>
              <a:gd name="T33" fmla="*/ 19 h 32"/>
              <a:gd name="T34" fmla="*/ 15 w 28"/>
              <a:gd name="T35" fmla="*/ 19 h 32"/>
              <a:gd name="T36" fmla="*/ 18 w 28"/>
              <a:gd name="T37" fmla="*/ 22 h 32"/>
              <a:gd name="T38" fmla="*/ 8 w 28"/>
              <a:gd name="T39" fmla="*/ 19 h 32"/>
              <a:gd name="T40" fmla="*/ 4 w 28"/>
              <a:gd name="T41" fmla="*/ 22 h 32"/>
              <a:gd name="T42" fmla="*/ 8 w 28"/>
              <a:gd name="T43" fmla="*/ 19 h 32"/>
              <a:gd name="T44" fmla="*/ 21 w 28"/>
              <a:gd name="T45" fmla="*/ 14 h 32"/>
              <a:gd name="T46" fmla="*/ 24 w 28"/>
              <a:gd name="T47" fmla="*/ 17 h 32"/>
              <a:gd name="T48" fmla="*/ 13 w 28"/>
              <a:gd name="T49" fmla="*/ 14 h 32"/>
              <a:gd name="T50" fmla="*/ 10 w 28"/>
              <a:gd name="T51" fmla="*/ 17 h 32"/>
              <a:gd name="T52" fmla="*/ 13 w 28"/>
              <a:gd name="T53" fmla="*/ 14 h 32"/>
              <a:gd name="T54" fmla="*/ 15 w 28"/>
              <a:gd name="T55" fmla="*/ 14 h 32"/>
              <a:gd name="T56" fmla="*/ 18 w 28"/>
              <a:gd name="T57" fmla="*/ 17 h 32"/>
              <a:gd name="T58" fmla="*/ 5 w 28"/>
              <a:gd name="T59" fmla="*/ 0 h 32"/>
              <a:gd name="T60" fmla="*/ 4 w 28"/>
              <a:gd name="T61" fmla="*/ 1 h 32"/>
              <a:gd name="T62" fmla="*/ 5 w 28"/>
              <a:gd name="T63" fmla="*/ 6 h 32"/>
              <a:gd name="T64" fmla="*/ 6 w 28"/>
              <a:gd name="T65" fmla="*/ 5 h 32"/>
              <a:gd name="T66" fmla="*/ 5 w 28"/>
              <a:gd name="T67" fmla="*/ 0 h 32"/>
              <a:gd name="T68" fmla="*/ 26 w 28"/>
              <a:gd name="T69" fmla="*/ 29 h 32"/>
              <a:gd name="T70" fmla="*/ 3 w 28"/>
              <a:gd name="T71" fmla="*/ 29 h 32"/>
              <a:gd name="T72" fmla="*/ 2 w 28"/>
              <a:gd name="T73" fmla="*/ 12 h 32"/>
              <a:gd name="T74" fmla="*/ 26 w 28"/>
              <a:gd name="T75" fmla="*/ 12 h 32"/>
              <a:gd name="T76" fmla="*/ 26 w 28"/>
              <a:gd name="T77" fmla="*/ 30 h 32"/>
              <a:gd name="T78" fmla="*/ 2 w 28"/>
              <a:gd name="T79" fmla="*/ 30 h 32"/>
              <a:gd name="T80" fmla="*/ 26 w 28"/>
              <a:gd name="T81" fmla="*/ 30 h 32"/>
              <a:gd name="T82" fmla="*/ 26 w 28"/>
              <a:gd name="T83" fmla="*/ 31 h 32"/>
              <a:gd name="T84" fmla="*/ 2 w 28"/>
              <a:gd name="T85" fmla="*/ 31 h 32"/>
              <a:gd name="T86" fmla="*/ 26 w 28"/>
              <a:gd name="T87" fmla="*/ 3 h 32"/>
              <a:gd name="T88" fmla="*/ 28 w 28"/>
              <a:gd name="T89" fmla="*/ 30 h 32"/>
              <a:gd name="T90" fmla="*/ 3 w 28"/>
              <a:gd name="T91" fmla="*/ 32 h 32"/>
              <a:gd name="T92" fmla="*/ 0 w 28"/>
              <a:gd name="T93" fmla="*/ 5 h 32"/>
              <a:gd name="T94" fmla="*/ 4 w 28"/>
              <a:gd name="T95" fmla="*/ 3 h 32"/>
              <a:gd name="T96" fmla="*/ 5 w 28"/>
              <a:gd name="T97" fmla="*/ 7 h 32"/>
              <a:gd name="T98" fmla="*/ 7 w 28"/>
              <a:gd name="T99" fmla="*/ 6 h 32"/>
              <a:gd name="T100" fmla="*/ 21 w 28"/>
              <a:gd name="T101" fmla="*/ 3 h 32"/>
              <a:gd name="T102" fmla="*/ 23 w 28"/>
              <a:gd name="T103" fmla="*/ 7 h 32"/>
              <a:gd name="T104" fmla="*/ 25 w 28"/>
              <a:gd name="T105" fmla="*/ 6 h 32"/>
              <a:gd name="T106" fmla="*/ 26 w 28"/>
              <a:gd name="T10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32">
                <a:moveTo>
                  <a:pt x="23" y="0"/>
                </a:moveTo>
                <a:cubicBezTo>
                  <a:pt x="23" y="0"/>
                  <a:pt x="23" y="0"/>
                  <a:pt x="23" y="0"/>
                </a:cubicBezTo>
                <a:cubicBezTo>
                  <a:pt x="22" y="0"/>
                  <a:pt x="22" y="0"/>
                  <a:pt x="22" y="1"/>
                </a:cubicBezTo>
                <a:cubicBezTo>
                  <a:pt x="22" y="5"/>
                  <a:pt x="22" y="5"/>
                  <a:pt x="22" y="5"/>
                </a:cubicBezTo>
                <a:cubicBezTo>
                  <a:pt x="22" y="6"/>
                  <a:pt x="22" y="6"/>
                  <a:pt x="23" y="6"/>
                </a:cubicBezTo>
                <a:cubicBezTo>
                  <a:pt x="23" y="6"/>
                  <a:pt x="23" y="6"/>
                  <a:pt x="23" y="6"/>
                </a:cubicBezTo>
                <a:cubicBezTo>
                  <a:pt x="24" y="6"/>
                  <a:pt x="24" y="6"/>
                  <a:pt x="24" y="5"/>
                </a:cubicBezTo>
                <a:cubicBezTo>
                  <a:pt x="24" y="1"/>
                  <a:pt x="24" y="1"/>
                  <a:pt x="24" y="1"/>
                </a:cubicBezTo>
                <a:cubicBezTo>
                  <a:pt x="24" y="0"/>
                  <a:pt x="24" y="0"/>
                  <a:pt x="23" y="0"/>
                </a:cubicBezTo>
                <a:close/>
                <a:moveTo>
                  <a:pt x="13" y="24"/>
                </a:moveTo>
                <a:cubicBezTo>
                  <a:pt x="12" y="24"/>
                  <a:pt x="11" y="24"/>
                  <a:pt x="10" y="24"/>
                </a:cubicBezTo>
                <a:cubicBezTo>
                  <a:pt x="10" y="25"/>
                  <a:pt x="10" y="26"/>
                  <a:pt x="10" y="27"/>
                </a:cubicBezTo>
                <a:cubicBezTo>
                  <a:pt x="11" y="27"/>
                  <a:pt x="12" y="27"/>
                  <a:pt x="13" y="27"/>
                </a:cubicBezTo>
                <a:cubicBezTo>
                  <a:pt x="13" y="26"/>
                  <a:pt x="13" y="25"/>
                  <a:pt x="13" y="24"/>
                </a:cubicBezTo>
                <a:close/>
                <a:moveTo>
                  <a:pt x="18" y="24"/>
                </a:moveTo>
                <a:cubicBezTo>
                  <a:pt x="17" y="24"/>
                  <a:pt x="16" y="24"/>
                  <a:pt x="15" y="24"/>
                </a:cubicBezTo>
                <a:cubicBezTo>
                  <a:pt x="15" y="25"/>
                  <a:pt x="15" y="26"/>
                  <a:pt x="15" y="27"/>
                </a:cubicBezTo>
                <a:cubicBezTo>
                  <a:pt x="16" y="27"/>
                  <a:pt x="17" y="27"/>
                  <a:pt x="18" y="27"/>
                </a:cubicBezTo>
                <a:cubicBezTo>
                  <a:pt x="18" y="26"/>
                  <a:pt x="18" y="25"/>
                  <a:pt x="18" y="24"/>
                </a:cubicBezTo>
                <a:close/>
                <a:moveTo>
                  <a:pt x="8" y="24"/>
                </a:moveTo>
                <a:cubicBezTo>
                  <a:pt x="4" y="24"/>
                  <a:pt x="4" y="24"/>
                  <a:pt x="4" y="24"/>
                </a:cubicBezTo>
                <a:cubicBezTo>
                  <a:pt x="4" y="27"/>
                  <a:pt x="4" y="27"/>
                  <a:pt x="4" y="27"/>
                </a:cubicBezTo>
                <a:cubicBezTo>
                  <a:pt x="8" y="27"/>
                  <a:pt x="8" y="27"/>
                  <a:pt x="8" y="27"/>
                </a:cubicBezTo>
                <a:cubicBezTo>
                  <a:pt x="8" y="24"/>
                  <a:pt x="8" y="24"/>
                  <a:pt x="8" y="24"/>
                </a:cubicBezTo>
                <a:close/>
                <a:moveTo>
                  <a:pt x="24" y="19"/>
                </a:moveTo>
                <a:cubicBezTo>
                  <a:pt x="21" y="19"/>
                  <a:pt x="21" y="19"/>
                  <a:pt x="21" y="19"/>
                </a:cubicBezTo>
                <a:cubicBezTo>
                  <a:pt x="21" y="22"/>
                  <a:pt x="21" y="22"/>
                  <a:pt x="21" y="22"/>
                </a:cubicBezTo>
                <a:cubicBezTo>
                  <a:pt x="24" y="22"/>
                  <a:pt x="24" y="22"/>
                  <a:pt x="24" y="22"/>
                </a:cubicBezTo>
                <a:cubicBezTo>
                  <a:pt x="24" y="19"/>
                  <a:pt x="24" y="19"/>
                  <a:pt x="24" y="19"/>
                </a:cubicBezTo>
                <a:close/>
                <a:moveTo>
                  <a:pt x="13" y="19"/>
                </a:moveTo>
                <a:cubicBezTo>
                  <a:pt x="12" y="19"/>
                  <a:pt x="11" y="19"/>
                  <a:pt x="10" y="19"/>
                </a:cubicBezTo>
                <a:cubicBezTo>
                  <a:pt x="10" y="20"/>
                  <a:pt x="10" y="21"/>
                  <a:pt x="10" y="22"/>
                </a:cubicBezTo>
                <a:cubicBezTo>
                  <a:pt x="11" y="22"/>
                  <a:pt x="12" y="22"/>
                  <a:pt x="13" y="22"/>
                </a:cubicBezTo>
                <a:cubicBezTo>
                  <a:pt x="13" y="21"/>
                  <a:pt x="13" y="20"/>
                  <a:pt x="13" y="19"/>
                </a:cubicBezTo>
                <a:close/>
                <a:moveTo>
                  <a:pt x="18" y="19"/>
                </a:moveTo>
                <a:cubicBezTo>
                  <a:pt x="17" y="19"/>
                  <a:pt x="16" y="19"/>
                  <a:pt x="15" y="19"/>
                </a:cubicBezTo>
                <a:cubicBezTo>
                  <a:pt x="15" y="20"/>
                  <a:pt x="15" y="21"/>
                  <a:pt x="15" y="22"/>
                </a:cubicBezTo>
                <a:cubicBezTo>
                  <a:pt x="16" y="22"/>
                  <a:pt x="17" y="22"/>
                  <a:pt x="18" y="22"/>
                </a:cubicBezTo>
                <a:cubicBezTo>
                  <a:pt x="18" y="21"/>
                  <a:pt x="18" y="20"/>
                  <a:pt x="18" y="19"/>
                </a:cubicBezTo>
                <a:close/>
                <a:moveTo>
                  <a:pt x="8" y="19"/>
                </a:moveTo>
                <a:cubicBezTo>
                  <a:pt x="4" y="19"/>
                  <a:pt x="4" y="19"/>
                  <a:pt x="4" y="19"/>
                </a:cubicBezTo>
                <a:cubicBezTo>
                  <a:pt x="4" y="22"/>
                  <a:pt x="4" y="22"/>
                  <a:pt x="4" y="22"/>
                </a:cubicBezTo>
                <a:cubicBezTo>
                  <a:pt x="8" y="22"/>
                  <a:pt x="8" y="22"/>
                  <a:pt x="8" y="22"/>
                </a:cubicBezTo>
                <a:cubicBezTo>
                  <a:pt x="8" y="19"/>
                  <a:pt x="8" y="19"/>
                  <a:pt x="8" y="19"/>
                </a:cubicBezTo>
                <a:close/>
                <a:moveTo>
                  <a:pt x="24" y="14"/>
                </a:moveTo>
                <a:cubicBezTo>
                  <a:pt x="21" y="14"/>
                  <a:pt x="21" y="14"/>
                  <a:pt x="21" y="14"/>
                </a:cubicBezTo>
                <a:cubicBezTo>
                  <a:pt x="21" y="17"/>
                  <a:pt x="21" y="17"/>
                  <a:pt x="21" y="17"/>
                </a:cubicBezTo>
                <a:cubicBezTo>
                  <a:pt x="24" y="17"/>
                  <a:pt x="24" y="17"/>
                  <a:pt x="24" y="17"/>
                </a:cubicBezTo>
                <a:cubicBezTo>
                  <a:pt x="24" y="14"/>
                  <a:pt x="24" y="14"/>
                  <a:pt x="24" y="14"/>
                </a:cubicBezTo>
                <a:close/>
                <a:moveTo>
                  <a:pt x="13" y="14"/>
                </a:moveTo>
                <a:cubicBezTo>
                  <a:pt x="12" y="14"/>
                  <a:pt x="11" y="14"/>
                  <a:pt x="10" y="14"/>
                </a:cubicBezTo>
                <a:cubicBezTo>
                  <a:pt x="10" y="15"/>
                  <a:pt x="10" y="16"/>
                  <a:pt x="10" y="17"/>
                </a:cubicBezTo>
                <a:cubicBezTo>
                  <a:pt x="11" y="17"/>
                  <a:pt x="12" y="17"/>
                  <a:pt x="13" y="17"/>
                </a:cubicBezTo>
                <a:cubicBezTo>
                  <a:pt x="13" y="16"/>
                  <a:pt x="13" y="15"/>
                  <a:pt x="13" y="14"/>
                </a:cubicBezTo>
                <a:close/>
                <a:moveTo>
                  <a:pt x="18" y="14"/>
                </a:moveTo>
                <a:cubicBezTo>
                  <a:pt x="17" y="14"/>
                  <a:pt x="16" y="14"/>
                  <a:pt x="15" y="14"/>
                </a:cubicBezTo>
                <a:cubicBezTo>
                  <a:pt x="15" y="15"/>
                  <a:pt x="15" y="16"/>
                  <a:pt x="15" y="17"/>
                </a:cubicBezTo>
                <a:cubicBezTo>
                  <a:pt x="16" y="17"/>
                  <a:pt x="17" y="17"/>
                  <a:pt x="18" y="17"/>
                </a:cubicBezTo>
                <a:cubicBezTo>
                  <a:pt x="18" y="16"/>
                  <a:pt x="18" y="15"/>
                  <a:pt x="18" y="14"/>
                </a:cubicBezTo>
                <a:close/>
                <a:moveTo>
                  <a:pt x="5" y="0"/>
                </a:moveTo>
                <a:cubicBezTo>
                  <a:pt x="5" y="0"/>
                  <a:pt x="5" y="0"/>
                  <a:pt x="5" y="0"/>
                </a:cubicBezTo>
                <a:cubicBezTo>
                  <a:pt x="5" y="0"/>
                  <a:pt x="4" y="0"/>
                  <a:pt x="4" y="1"/>
                </a:cubicBezTo>
                <a:cubicBezTo>
                  <a:pt x="4" y="5"/>
                  <a:pt x="4" y="5"/>
                  <a:pt x="4" y="5"/>
                </a:cubicBezTo>
                <a:cubicBezTo>
                  <a:pt x="4" y="6"/>
                  <a:pt x="5" y="6"/>
                  <a:pt x="5" y="6"/>
                </a:cubicBezTo>
                <a:cubicBezTo>
                  <a:pt x="5" y="6"/>
                  <a:pt x="5" y="6"/>
                  <a:pt x="5" y="6"/>
                </a:cubicBezTo>
                <a:cubicBezTo>
                  <a:pt x="6" y="6"/>
                  <a:pt x="6" y="6"/>
                  <a:pt x="6" y="5"/>
                </a:cubicBezTo>
                <a:cubicBezTo>
                  <a:pt x="6" y="1"/>
                  <a:pt x="6" y="1"/>
                  <a:pt x="6" y="1"/>
                </a:cubicBezTo>
                <a:cubicBezTo>
                  <a:pt x="6" y="0"/>
                  <a:pt x="6" y="0"/>
                  <a:pt x="5" y="0"/>
                </a:cubicBezTo>
                <a:close/>
                <a:moveTo>
                  <a:pt x="26" y="12"/>
                </a:moveTo>
                <a:cubicBezTo>
                  <a:pt x="26" y="29"/>
                  <a:pt x="26" y="29"/>
                  <a:pt x="26" y="29"/>
                </a:cubicBezTo>
                <a:cubicBezTo>
                  <a:pt x="26" y="29"/>
                  <a:pt x="26" y="29"/>
                  <a:pt x="26" y="29"/>
                </a:cubicBezTo>
                <a:cubicBezTo>
                  <a:pt x="3" y="29"/>
                  <a:pt x="3" y="29"/>
                  <a:pt x="3" y="29"/>
                </a:cubicBezTo>
                <a:cubicBezTo>
                  <a:pt x="2" y="29"/>
                  <a:pt x="2" y="29"/>
                  <a:pt x="2" y="29"/>
                </a:cubicBezTo>
                <a:cubicBezTo>
                  <a:pt x="2" y="12"/>
                  <a:pt x="2" y="12"/>
                  <a:pt x="2" y="12"/>
                </a:cubicBezTo>
                <a:cubicBezTo>
                  <a:pt x="2" y="12"/>
                  <a:pt x="2" y="12"/>
                  <a:pt x="3" y="12"/>
                </a:cubicBezTo>
                <a:cubicBezTo>
                  <a:pt x="26" y="12"/>
                  <a:pt x="26" y="12"/>
                  <a:pt x="26" y="12"/>
                </a:cubicBezTo>
                <a:cubicBezTo>
                  <a:pt x="26" y="12"/>
                  <a:pt x="26" y="12"/>
                  <a:pt x="26" y="12"/>
                </a:cubicBezTo>
                <a:close/>
                <a:moveTo>
                  <a:pt x="26" y="30"/>
                </a:moveTo>
                <a:cubicBezTo>
                  <a:pt x="26" y="30"/>
                  <a:pt x="26" y="30"/>
                  <a:pt x="26" y="30"/>
                </a:cubicBezTo>
                <a:cubicBezTo>
                  <a:pt x="2" y="30"/>
                  <a:pt x="2" y="30"/>
                  <a:pt x="2" y="30"/>
                </a:cubicBezTo>
                <a:cubicBezTo>
                  <a:pt x="2" y="30"/>
                  <a:pt x="2" y="30"/>
                  <a:pt x="2" y="30"/>
                </a:cubicBezTo>
                <a:cubicBezTo>
                  <a:pt x="26" y="30"/>
                  <a:pt x="26" y="30"/>
                  <a:pt x="26" y="30"/>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
                </a:moveTo>
                <a:cubicBezTo>
                  <a:pt x="27" y="3"/>
                  <a:pt x="28" y="4"/>
                  <a:pt x="28" y="5"/>
                </a:cubicBezTo>
                <a:cubicBezTo>
                  <a:pt x="28" y="30"/>
                  <a:pt x="28" y="30"/>
                  <a:pt x="28" y="30"/>
                </a:cubicBezTo>
                <a:cubicBezTo>
                  <a:pt x="28" y="31"/>
                  <a:pt x="27" y="32"/>
                  <a:pt x="26" y="32"/>
                </a:cubicBezTo>
                <a:cubicBezTo>
                  <a:pt x="18" y="32"/>
                  <a:pt x="10" y="32"/>
                  <a:pt x="3" y="32"/>
                </a:cubicBezTo>
                <a:cubicBezTo>
                  <a:pt x="1" y="32"/>
                  <a:pt x="0" y="31"/>
                  <a:pt x="0" y="30"/>
                </a:cubicBezTo>
                <a:cubicBezTo>
                  <a:pt x="0" y="5"/>
                  <a:pt x="0" y="5"/>
                  <a:pt x="0" y="5"/>
                </a:cubicBezTo>
                <a:cubicBezTo>
                  <a:pt x="0" y="4"/>
                  <a:pt x="1" y="3"/>
                  <a:pt x="3" y="3"/>
                </a:cubicBezTo>
                <a:cubicBezTo>
                  <a:pt x="4" y="3"/>
                  <a:pt x="4" y="3"/>
                  <a:pt x="4" y="3"/>
                </a:cubicBezTo>
                <a:cubicBezTo>
                  <a:pt x="4" y="4"/>
                  <a:pt x="4" y="5"/>
                  <a:pt x="4" y="6"/>
                </a:cubicBezTo>
                <a:cubicBezTo>
                  <a:pt x="4" y="6"/>
                  <a:pt x="4" y="7"/>
                  <a:pt x="5" y="7"/>
                </a:cubicBezTo>
                <a:cubicBezTo>
                  <a:pt x="5" y="7"/>
                  <a:pt x="6" y="7"/>
                  <a:pt x="6" y="7"/>
                </a:cubicBezTo>
                <a:cubicBezTo>
                  <a:pt x="6" y="7"/>
                  <a:pt x="7" y="6"/>
                  <a:pt x="7" y="6"/>
                </a:cubicBezTo>
                <a:cubicBezTo>
                  <a:pt x="7" y="5"/>
                  <a:pt x="7" y="4"/>
                  <a:pt x="7" y="3"/>
                </a:cubicBezTo>
                <a:cubicBezTo>
                  <a:pt x="21" y="3"/>
                  <a:pt x="21" y="3"/>
                  <a:pt x="21" y="3"/>
                </a:cubicBezTo>
                <a:cubicBezTo>
                  <a:pt x="21" y="4"/>
                  <a:pt x="21" y="5"/>
                  <a:pt x="21" y="6"/>
                </a:cubicBezTo>
                <a:cubicBezTo>
                  <a:pt x="21" y="6"/>
                  <a:pt x="22" y="7"/>
                  <a:pt x="23" y="7"/>
                </a:cubicBezTo>
                <a:cubicBezTo>
                  <a:pt x="23" y="7"/>
                  <a:pt x="23" y="7"/>
                  <a:pt x="23" y="7"/>
                </a:cubicBezTo>
                <a:cubicBezTo>
                  <a:pt x="24" y="7"/>
                  <a:pt x="25" y="6"/>
                  <a:pt x="25" y="6"/>
                </a:cubicBezTo>
                <a:cubicBezTo>
                  <a:pt x="25" y="5"/>
                  <a:pt x="25" y="4"/>
                  <a:pt x="25" y="3"/>
                </a:cubicBezTo>
                <a:lnTo>
                  <a:pt x="26"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0" name="Freeform 266"/>
          <p:cNvSpPr>
            <a:spLocks noEditPoints="1"/>
          </p:cNvSpPr>
          <p:nvPr/>
        </p:nvSpPr>
        <p:spPr bwMode="auto">
          <a:xfrm>
            <a:off x="7496088" y="3081693"/>
            <a:ext cx="296804" cy="363767"/>
          </a:xfrm>
          <a:custGeom>
            <a:avLst/>
            <a:gdLst>
              <a:gd name="T0" fmla="*/ 8 w 31"/>
              <a:gd name="T1" fmla="*/ 2 h 38"/>
              <a:gd name="T2" fmla="*/ 22 w 31"/>
              <a:gd name="T3" fmla="*/ 28 h 38"/>
              <a:gd name="T4" fmla="*/ 26 w 31"/>
              <a:gd name="T5" fmla="*/ 25 h 38"/>
              <a:gd name="T6" fmla="*/ 20 w 31"/>
              <a:gd name="T7" fmla="*/ 35 h 38"/>
              <a:gd name="T8" fmla="*/ 20 w 31"/>
              <a:gd name="T9" fmla="*/ 30 h 38"/>
              <a:gd name="T10" fmla="*/ 18 w 31"/>
              <a:gd name="T11" fmla="*/ 26 h 38"/>
              <a:gd name="T12" fmla="*/ 16 w 31"/>
              <a:gd name="T13" fmla="*/ 24 h 38"/>
              <a:gd name="T14" fmla="*/ 24 w 31"/>
              <a:gd name="T15" fmla="*/ 35 h 38"/>
              <a:gd name="T16" fmla="*/ 12 w 31"/>
              <a:gd name="T17" fmla="*/ 29 h 38"/>
              <a:gd name="T18" fmla="*/ 15 w 31"/>
              <a:gd name="T19" fmla="*/ 22 h 38"/>
              <a:gd name="T20" fmla="*/ 17 w 31"/>
              <a:gd name="T21" fmla="*/ 29 h 38"/>
              <a:gd name="T22" fmla="*/ 25 w 31"/>
              <a:gd name="T23" fmla="*/ 29 h 38"/>
              <a:gd name="T24" fmla="*/ 21 w 31"/>
              <a:gd name="T25" fmla="*/ 33 h 38"/>
              <a:gd name="T26" fmla="*/ 22 w 31"/>
              <a:gd name="T27" fmla="*/ 25 h 38"/>
              <a:gd name="T28" fmla="*/ 10 w 31"/>
              <a:gd name="T29" fmla="*/ 7 h 38"/>
              <a:gd name="T30" fmla="*/ 11 w 31"/>
              <a:gd name="T31" fmla="*/ 2 h 38"/>
              <a:gd name="T32" fmla="*/ 17 w 31"/>
              <a:gd name="T33" fmla="*/ 5 h 38"/>
              <a:gd name="T34" fmla="*/ 10 w 31"/>
              <a:gd name="T35" fmla="*/ 2 h 38"/>
              <a:gd name="T36" fmla="*/ 19 w 31"/>
              <a:gd name="T37" fmla="*/ 5 h 38"/>
              <a:gd name="T38" fmla="*/ 10 w 31"/>
              <a:gd name="T39" fmla="*/ 26 h 38"/>
              <a:gd name="T40" fmla="*/ 7 w 31"/>
              <a:gd name="T41" fmla="*/ 22 h 38"/>
              <a:gd name="T42" fmla="*/ 7 w 31"/>
              <a:gd name="T43" fmla="*/ 22 h 38"/>
              <a:gd name="T44" fmla="*/ 7 w 31"/>
              <a:gd name="T45" fmla="*/ 22 h 38"/>
              <a:gd name="T46" fmla="*/ 7 w 31"/>
              <a:gd name="T47" fmla="*/ 22 h 38"/>
              <a:gd name="T48" fmla="*/ 7 w 31"/>
              <a:gd name="T49" fmla="*/ 22 h 38"/>
              <a:gd name="T50" fmla="*/ 7 w 31"/>
              <a:gd name="T51" fmla="*/ 22 h 38"/>
              <a:gd name="T52" fmla="*/ 6 w 31"/>
              <a:gd name="T53" fmla="*/ 22 h 38"/>
              <a:gd name="T54" fmla="*/ 6 w 31"/>
              <a:gd name="T55" fmla="*/ 22 h 38"/>
              <a:gd name="T56" fmla="*/ 6 w 31"/>
              <a:gd name="T57" fmla="*/ 22 h 38"/>
              <a:gd name="T58" fmla="*/ 6 w 31"/>
              <a:gd name="T59" fmla="*/ 22 h 38"/>
              <a:gd name="T60" fmla="*/ 6 w 31"/>
              <a:gd name="T61" fmla="*/ 22 h 38"/>
              <a:gd name="T62" fmla="*/ 6 w 31"/>
              <a:gd name="T63" fmla="*/ 22 h 38"/>
              <a:gd name="T64" fmla="*/ 6 w 31"/>
              <a:gd name="T65" fmla="*/ 21 h 38"/>
              <a:gd name="T66" fmla="*/ 6 w 31"/>
              <a:gd name="T67" fmla="*/ 21 h 38"/>
              <a:gd name="T68" fmla="*/ 6 w 31"/>
              <a:gd name="T69" fmla="*/ 21 h 38"/>
              <a:gd name="T70" fmla="*/ 6 w 31"/>
              <a:gd name="T71" fmla="*/ 21 h 38"/>
              <a:gd name="T72" fmla="*/ 6 w 31"/>
              <a:gd name="T73" fmla="*/ 21 h 38"/>
              <a:gd name="T74" fmla="*/ 6 w 31"/>
              <a:gd name="T75" fmla="*/ 21 h 38"/>
              <a:gd name="T76" fmla="*/ 6 w 31"/>
              <a:gd name="T77" fmla="*/ 21 h 38"/>
              <a:gd name="T78" fmla="*/ 6 w 31"/>
              <a:gd name="T79" fmla="*/ 21 h 38"/>
              <a:gd name="T80" fmla="*/ 6 w 31"/>
              <a:gd name="T81" fmla="*/ 21 h 38"/>
              <a:gd name="T82" fmla="*/ 6 w 31"/>
              <a:gd name="T83" fmla="*/ 21 h 38"/>
              <a:gd name="T84" fmla="*/ 6 w 31"/>
              <a:gd name="T85" fmla="*/ 21 h 38"/>
              <a:gd name="T86" fmla="*/ 6 w 31"/>
              <a:gd name="T87" fmla="*/ 21 h 38"/>
              <a:gd name="T88" fmla="*/ 6 w 31"/>
              <a:gd name="T89" fmla="*/ 21 h 38"/>
              <a:gd name="T90" fmla="*/ 6 w 31"/>
              <a:gd name="T91" fmla="*/ 21 h 38"/>
              <a:gd name="T92" fmla="*/ 6 w 31"/>
              <a:gd name="T93" fmla="*/ 21 h 38"/>
              <a:gd name="T94" fmla="*/ 6 w 31"/>
              <a:gd name="T95" fmla="*/ 21 h 38"/>
              <a:gd name="T96" fmla="*/ 6 w 31"/>
              <a:gd name="T97" fmla="*/ 21 h 38"/>
              <a:gd name="T98" fmla="*/ 6 w 31"/>
              <a:gd name="T99" fmla="*/ 21 h 38"/>
              <a:gd name="T100" fmla="*/ 7 w 31"/>
              <a:gd name="T101" fmla="*/ 20 h 38"/>
              <a:gd name="T102" fmla="*/ 7 w 31"/>
              <a:gd name="T103" fmla="*/ 20 h 38"/>
              <a:gd name="T104" fmla="*/ 7 w 31"/>
              <a:gd name="T105" fmla="*/ 20 h 38"/>
              <a:gd name="T106" fmla="*/ 6 w 31"/>
              <a:gd name="T107" fmla="*/ 21 h 38"/>
              <a:gd name="T108" fmla="*/ 7 w 31"/>
              <a:gd name="T109" fmla="*/ 18 h 38"/>
              <a:gd name="T110" fmla="*/ 20 w 31"/>
              <a:gd name="T111" fmla="*/ 13 h 38"/>
              <a:gd name="T112" fmla="*/ 20 w 31"/>
              <a:gd name="T113" fmla="*/ 9 h 38"/>
              <a:gd name="T114" fmla="*/ 7 w 31"/>
              <a:gd name="T115" fmla="*/ 9 h 38"/>
              <a:gd name="T116" fmla="*/ 16 w 3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38">
                <a:moveTo>
                  <a:pt x="2" y="34"/>
                </a:moveTo>
                <a:cubicBezTo>
                  <a:pt x="11" y="34"/>
                  <a:pt x="11" y="34"/>
                  <a:pt x="11" y="34"/>
                </a:cubicBezTo>
                <a:cubicBezTo>
                  <a:pt x="11" y="33"/>
                  <a:pt x="10" y="32"/>
                  <a:pt x="10" y="31"/>
                </a:cubicBezTo>
                <a:cubicBezTo>
                  <a:pt x="4" y="31"/>
                  <a:pt x="4" y="31"/>
                  <a:pt x="4" y="31"/>
                </a:cubicBezTo>
                <a:cubicBezTo>
                  <a:pt x="4" y="5"/>
                  <a:pt x="4" y="5"/>
                  <a:pt x="4" y="5"/>
                </a:cubicBezTo>
                <a:cubicBezTo>
                  <a:pt x="8" y="5"/>
                  <a:pt x="8" y="5"/>
                  <a:pt x="8" y="5"/>
                </a:cubicBezTo>
                <a:cubicBezTo>
                  <a:pt x="8" y="2"/>
                  <a:pt x="8" y="2"/>
                  <a:pt x="8" y="2"/>
                </a:cubicBezTo>
                <a:cubicBezTo>
                  <a:pt x="2" y="2"/>
                  <a:pt x="2" y="2"/>
                  <a:pt x="2" y="2"/>
                </a:cubicBezTo>
                <a:cubicBezTo>
                  <a:pt x="1" y="2"/>
                  <a:pt x="0" y="2"/>
                  <a:pt x="0" y="3"/>
                </a:cubicBezTo>
                <a:cubicBezTo>
                  <a:pt x="0" y="33"/>
                  <a:pt x="0" y="33"/>
                  <a:pt x="0" y="33"/>
                </a:cubicBezTo>
                <a:cubicBezTo>
                  <a:pt x="0" y="34"/>
                  <a:pt x="1" y="34"/>
                  <a:pt x="2" y="34"/>
                </a:cubicBezTo>
                <a:close/>
                <a:moveTo>
                  <a:pt x="22" y="28"/>
                </a:moveTo>
                <a:cubicBezTo>
                  <a:pt x="22" y="28"/>
                  <a:pt x="22" y="28"/>
                  <a:pt x="22" y="28"/>
                </a:cubicBezTo>
                <a:cubicBezTo>
                  <a:pt x="22" y="28"/>
                  <a:pt x="22" y="28"/>
                  <a:pt x="22" y="28"/>
                </a:cubicBezTo>
                <a:cubicBezTo>
                  <a:pt x="22" y="28"/>
                  <a:pt x="22" y="28"/>
                  <a:pt x="22" y="28"/>
                </a:cubicBezTo>
                <a:cubicBezTo>
                  <a:pt x="22" y="28"/>
                  <a:pt x="22" y="28"/>
                  <a:pt x="22" y="28"/>
                </a:cubicBezTo>
                <a:cubicBezTo>
                  <a:pt x="25" y="24"/>
                  <a:pt x="25" y="24"/>
                  <a:pt x="25" y="24"/>
                </a:cubicBezTo>
                <a:cubicBezTo>
                  <a:pt x="25" y="24"/>
                  <a:pt x="26" y="24"/>
                  <a:pt x="26" y="24"/>
                </a:cubicBezTo>
                <a:cubicBezTo>
                  <a:pt x="26" y="24"/>
                  <a:pt x="26" y="24"/>
                  <a:pt x="26" y="24"/>
                </a:cubicBezTo>
                <a:cubicBezTo>
                  <a:pt x="26" y="25"/>
                  <a:pt x="26" y="25"/>
                  <a:pt x="26" y="25"/>
                </a:cubicBezTo>
                <a:cubicBezTo>
                  <a:pt x="26" y="25"/>
                  <a:pt x="26" y="25"/>
                  <a:pt x="26" y="25"/>
                </a:cubicBezTo>
                <a:cubicBezTo>
                  <a:pt x="22" y="29"/>
                  <a:pt x="22" y="29"/>
                  <a:pt x="22" y="29"/>
                </a:cubicBezTo>
                <a:cubicBezTo>
                  <a:pt x="23" y="29"/>
                  <a:pt x="23" y="29"/>
                  <a:pt x="23" y="29"/>
                </a:cubicBezTo>
                <a:cubicBezTo>
                  <a:pt x="23" y="29"/>
                  <a:pt x="23" y="29"/>
                  <a:pt x="23" y="30"/>
                </a:cubicBezTo>
                <a:cubicBezTo>
                  <a:pt x="23" y="30"/>
                  <a:pt x="23" y="30"/>
                  <a:pt x="22" y="30"/>
                </a:cubicBezTo>
                <a:cubicBezTo>
                  <a:pt x="22" y="30"/>
                  <a:pt x="22" y="30"/>
                  <a:pt x="22" y="30"/>
                </a:cubicBezTo>
                <a:cubicBezTo>
                  <a:pt x="21" y="30"/>
                  <a:pt x="21" y="30"/>
                  <a:pt x="21" y="30"/>
                </a:cubicBezTo>
                <a:cubicBezTo>
                  <a:pt x="20" y="35"/>
                  <a:pt x="20" y="35"/>
                  <a:pt x="20" y="35"/>
                </a:cubicBezTo>
                <a:cubicBezTo>
                  <a:pt x="20" y="35"/>
                  <a:pt x="20" y="35"/>
                  <a:pt x="20" y="35"/>
                </a:cubicBezTo>
                <a:cubicBezTo>
                  <a:pt x="19" y="35"/>
                  <a:pt x="19" y="35"/>
                  <a:pt x="19" y="35"/>
                </a:cubicBezTo>
                <a:cubicBezTo>
                  <a:pt x="19" y="35"/>
                  <a:pt x="19" y="35"/>
                  <a:pt x="19" y="35"/>
                </a:cubicBezTo>
                <a:cubicBezTo>
                  <a:pt x="21" y="30"/>
                  <a:pt x="21" y="30"/>
                  <a:pt x="21" y="30"/>
                </a:cubicBezTo>
                <a:cubicBezTo>
                  <a:pt x="21" y="30"/>
                  <a:pt x="21" y="30"/>
                  <a:pt x="21" y="30"/>
                </a:cubicBezTo>
                <a:cubicBezTo>
                  <a:pt x="21" y="30"/>
                  <a:pt x="20" y="30"/>
                  <a:pt x="20" y="30"/>
                </a:cubicBezTo>
                <a:cubicBezTo>
                  <a:pt x="20" y="30"/>
                  <a:pt x="20" y="30"/>
                  <a:pt x="20" y="30"/>
                </a:cubicBezTo>
                <a:cubicBezTo>
                  <a:pt x="20" y="30"/>
                  <a:pt x="20" y="30"/>
                  <a:pt x="20" y="30"/>
                </a:cubicBezTo>
                <a:cubicBezTo>
                  <a:pt x="21" y="29"/>
                  <a:pt x="21" y="29"/>
                  <a:pt x="21" y="29"/>
                </a:cubicBezTo>
                <a:cubicBezTo>
                  <a:pt x="18" y="27"/>
                  <a:pt x="18" y="27"/>
                  <a:pt x="18" y="27"/>
                </a:cubicBezTo>
                <a:cubicBezTo>
                  <a:pt x="18" y="27"/>
                  <a:pt x="17" y="27"/>
                  <a:pt x="17" y="26"/>
                </a:cubicBezTo>
                <a:cubicBezTo>
                  <a:pt x="17" y="26"/>
                  <a:pt x="17" y="26"/>
                  <a:pt x="18" y="26"/>
                </a:cubicBezTo>
                <a:cubicBezTo>
                  <a:pt x="18" y="26"/>
                  <a:pt x="18" y="26"/>
                  <a:pt x="18" y="26"/>
                </a:cubicBezTo>
                <a:cubicBezTo>
                  <a:pt x="18" y="26"/>
                  <a:pt x="18" y="26"/>
                  <a:pt x="18" y="26"/>
                </a:cubicBezTo>
                <a:cubicBezTo>
                  <a:pt x="21" y="28"/>
                  <a:pt x="21" y="28"/>
                  <a:pt x="21" y="28"/>
                </a:cubicBezTo>
                <a:cubicBezTo>
                  <a:pt x="22" y="28"/>
                  <a:pt x="22" y="28"/>
                  <a:pt x="22" y="28"/>
                </a:cubicBezTo>
                <a:close/>
                <a:moveTo>
                  <a:pt x="26" y="24"/>
                </a:moveTo>
                <a:cubicBezTo>
                  <a:pt x="26" y="23"/>
                  <a:pt x="25" y="23"/>
                  <a:pt x="24" y="22"/>
                </a:cubicBezTo>
                <a:cubicBezTo>
                  <a:pt x="23" y="22"/>
                  <a:pt x="22" y="22"/>
                  <a:pt x="21" y="22"/>
                </a:cubicBezTo>
                <a:cubicBezTo>
                  <a:pt x="20" y="22"/>
                  <a:pt x="20" y="22"/>
                  <a:pt x="19" y="22"/>
                </a:cubicBezTo>
                <a:cubicBezTo>
                  <a:pt x="18" y="23"/>
                  <a:pt x="17" y="23"/>
                  <a:pt x="16" y="24"/>
                </a:cubicBezTo>
                <a:cubicBezTo>
                  <a:pt x="16" y="25"/>
                  <a:pt x="15" y="25"/>
                  <a:pt x="15" y="26"/>
                </a:cubicBezTo>
                <a:cubicBezTo>
                  <a:pt x="15" y="27"/>
                  <a:pt x="14" y="28"/>
                  <a:pt x="14" y="29"/>
                </a:cubicBezTo>
                <a:cubicBezTo>
                  <a:pt x="14" y="30"/>
                  <a:pt x="15" y="31"/>
                  <a:pt x="15" y="32"/>
                </a:cubicBezTo>
                <a:cubicBezTo>
                  <a:pt x="15" y="33"/>
                  <a:pt x="16" y="33"/>
                  <a:pt x="16" y="34"/>
                </a:cubicBezTo>
                <a:cubicBezTo>
                  <a:pt x="17" y="35"/>
                  <a:pt x="18" y="35"/>
                  <a:pt x="19" y="35"/>
                </a:cubicBezTo>
                <a:cubicBezTo>
                  <a:pt x="20" y="36"/>
                  <a:pt x="20" y="36"/>
                  <a:pt x="21" y="36"/>
                </a:cubicBezTo>
                <a:cubicBezTo>
                  <a:pt x="22" y="36"/>
                  <a:pt x="23" y="36"/>
                  <a:pt x="24" y="35"/>
                </a:cubicBezTo>
                <a:cubicBezTo>
                  <a:pt x="25" y="35"/>
                  <a:pt x="26" y="35"/>
                  <a:pt x="26" y="34"/>
                </a:cubicBezTo>
                <a:cubicBezTo>
                  <a:pt x="27" y="33"/>
                  <a:pt x="28" y="33"/>
                  <a:pt x="28" y="32"/>
                </a:cubicBezTo>
                <a:cubicBezTo>
                  <a:pt x="28" y="31"/>
                  <a:pt x="28" y="30"/>
                  <a:pt x="28" y="29"/>
                </a:cubicBezTo>
                <a:cubicBezTo>
                  <a:pt x="28" y="28"/>
                  <a:pt x="28" y="27"/>
                  <a:pt x="28" y="26"/>
                </a:cubicBezTo>
                <a:cubicBezTo>
                  <a:pt x="28" y="25"/>
                  <a:pt x="27" y="25"/>
                  <a:pt x="26" y="24"/>
                </a:cubicBezTo>
                <a:close/>
                <a:moveTo>
                  <a:pt x="15" y="22"/>
                </a:moveTo>
                <a:cubicBezTo>
                  <a:pt x="13" y="24"/>
                  <a:pt x="12" y="26"/>
                  <a:pt x="12" y="29"/>
                </a:cubicBezTo>
                <a:cubicBezTo>
                  <a:pt x="12" y="32"/>
                  <a:pt x="13" y="34"/>
                  <a:pt x="15" y="35"/>
                </a:cubicBezTo>
                <a:cubicBezTo>
                  <a:pt x="17" y="37"/>
                  <a:pt x="19" y="38"/>
                  <a:pt x="21" y="38"/>
                </a:cubicBezTo>
                <a:cubicBezTo>
                  <a:pt x="24" y="38"/>
                  <a:pt x="26" y="37"/>
                  <a:pt x="28" y="35"/>
                </a:cubicBezTo>
                <a:cubicBezTo>
                  <a:pt x="30" y="34"/>
                  <a:pt x="31" y="32"/>
                  <a:pt x="31" y="29"/>
                </a:cubicBezTo>
                <a:cubicBezTo>
                  <a:pt x="31" y="26"/>
                  <a:pt x="30" y="24"/>
                  <a:pt x="28" y="22"/>
                </a:cubicBezTo>
                <a:cubicBezTo>
                  <a:pt x="26" y="21"/>
                  <a:pt x="24" y="20"/>
                  <a:pt x="21" y="20"/>
                </a:cubicBezTo>
                <a:cubicBezTo>
                  <a:pt x="19" y="20"/>
                  <a:pt x="17" y="21"/>
                  <a:pt x="15" y="22"/>
                </a:cubicBezTo>
                <a:close/>
                <a:moveTo>
                  <a:pt x="17" y="29"/>
                </a:moveTo>
                <a:cubicBezTo>
                  <a:pt x="15" y="29"/>
                  <a:pt x="15" y="29"/>
                  <a:pt x="15" y="29"/>
                </a:cubicBezTo>
                <a:cubicBezTo>
                  <a:pt x="15" y="29"/>
                  <a:pt x="15" y="29"/>
                  <a:pt x="15" y="29"/>
                </a:cubicBezTo>
                <a:cubicBezTo>
                  <a:pt x="15" y="29"/>
                  <a:pt x="15" y="29"/>
                  <a:pt x="15" y="29"/>
                </a:cubicBezTo>
                <a:cubicBezTo>
                  <a:pt x="17" y="29"/>
                  <a:pt x="17" y="29"/>
                  <a:pt x="17" y="29"/>
                </a:cubicBezTo>
                <a:cubicBezTo>
                  <a:pt x="18" y="29"/>
                  <a:pt x="18" y="29"/>
                  <a:pt x="18" y="29"/>
                </a:cubicBezTo>
                <a:cubicBezTo>
                  <a:pt x="18" y="29"/>
                  <a:pt x="18" y="29"/>
                  <a:pt x="17" y="29"/>
                </a:cubicBezTo>
                <a:close/>
                <a:moveTo>
                  <a:pt x="25" y="29"/>
                </a:moveTo>
                <a:cubicBezTo>
                  <a:pt x="27" y="29"/>
                  <a:pt x="27" y="29"/>
                  <a:pt x="27" y="29"/>
                </a:cubicBezTo>
                <a:cubicBezTo>
                  <a:pt x="28" y="29"/>
                  <a:pt x="28" y="29"/>
                  <a:pt x="28" y="29"/>
                </a:cubicBezTo>
                <a:cubicBezTo>
                  <a:pt x="28" y="29"/>
                  <a:pt x="28" y="29"/>
                  <a:pt x="27" y="29"/>
                </a:cubicBezTo>
                <a:cubicBezTo>
                  <a:pt x="25" y="29"/>
                  <a:pt x="25" y="29"/>
                  <a:pt x="25" y="29"/>
                </a:cubicBezTo>
                <a:cubicBezTo>
                  <a:pt x="25" y="29"/>
                  <a:pt x="25" y="29"/>
                  <a:pt x="25" y="29"/>
                </a:cubicBezTo>
                <a:cubicBezTo>
                  <a:pt x="25" y="29"/>
                  <a:pt x="25" y="29"/>
                  <a:pt x="25" y="29"/>
                </a:cubicBezTo>
                <a:close/>
                <a:moveTo>
                  <a:pt x="21" y="33"/>
                </a:moveTo>
                <a:cubicBezTo>
                  <a:pt x="21" y="35"/>
                  <a:pt x="21" y="35"/>
                  <a:pt x="21" y="35"/>
                </a:cubicBezTo>
                <a:cubicBezTo>
                  <a:pt x="21" y="35"/>
                  <a:pt x="21" y="35"/>
                  <a:pt x="21" y="35"/>
                </a:cubicBezTo>
                <a:cubicBezTo>
                  <a:pt x="22" y="35"/>
                  <a:pt x="22" y="35"/>
                  <a:pt x="22" y="35"/>
                </a:cubicBezTo>
                <a:cubicBezTo>
                  <a:pt x="22" y="33"/>
                  <a:pt x="22" y="33"/>
                  <a:pt x="22" y="33"/>
                </a:cubicBezTo>
                <a:cubicBezTo>
                  <a:pt x="22" y="33"/>
                  <a:pt x="22" y="33"/>
                  <a:pt x="21" y="33"/>
                </a:cubicBezTo>
                <a:cubicBezTo>
                  <a:pt x="21" y="33"/>
                  <a:pt x="21" y="33"/>
                  <a:pt x="21" y="33"/>
                </a:cubicBezTo>
                <a:close/>
                <a:moveTo>
                  <a:pt x="22" y="25"/>
                </a:moveTo>
                <a:cubicBezTo>
                  <a:pt x="22" y="23"/>
                  <a:pt x="22" y="23"/>
                  <a:pt x="22" y="23"/>
                </a:cubicBezTo>
                <a:cubicBezTo>
                  <a:pt x="22" y="23"/>
                  <a:pt x="22" y="23"/>
                  <a:pt x="21" y="23"/>
                </a:cubicBezTo>
                <a:cubicBezTo>
                  <a:pt x="21" y="23"/>
                  <a:pt x="21" y="23"/>
                  <a:pt x="21" y="23"/>
                </a:cubicBezTo>
                <a:cubicBezTo>
                  <a:pt x="21" y="25"/>
                  <a:pt x="21" y="25"/>
                  <a:pt x="21" y="25"/>
                </a:cubicBezTo>
                <a:cubicBezTo>
                  <a:pt x="21" y="25"/>
                  <a:pt x="21" y="25"/>
                  <a:pt x="21" y="25"/>
                </a:cubicBezTo>
                <a:cubicBezTo>
                  <a:pt x="22" y="25"/>
                  <a:pt x="22" y="25"/>
                  <a:pt x="22" y="25"/>
                </a:cubicBezTo>
                <a:close/>
                <a:moveTo>
                  <a:pt x="17" y="0"/>
                </a:moveTo>
                <a:cubicBezTo>
                  <a:pt x="17" y="0"/>
                  <a:pt x="17" y="0"/>
                  <a:pt x="18" y="1"/>
                </a:cubicBezTo>
                <a:cubicBezTo>
                  <a:pt x="18" y="1"/>
                  <a:pt x="18" y="1"/>
                  <a:pt x="18" y="1"/>
                </a:cubicBezTo>
                <a:cubicBezTo>
                  <a:pt x="18" y="6"/>
                  <a:pt x="18" y="6"/>
                  <a:pt x="18" y="6"/>
                </a:cubicBezTo>
                <a:cubicBezTo>
                  <a:pt x="18" y="6"/>
                  <a:pt x="18" y="6"/>
                  <a:pt x="18" y="6"/>
                </a:cubicBezTo>
                <a:cubicBezTo>
                  <a:pt x="17" y="7"/>
                  <a:pt x="17" y="7"/>
                  <a:pt x="17" y="7"/>
                </a:cubicBezTo>
                <a:cubicBezTo>
                  <a:pt x="10" y="7"/>
                  <a:pt x="10" y="7"/>
                  <a:pt x="10" y="7"/>
                </a:cubicBezTo>
                <a:cubicBezTo>
                  <a:pt x="9" y="7"/>
                  <a:pt x="9" y="7"/>
                  <a:pt x="9" y="6"/>
                </a:cubicBezTo>
                <a:cubicBezTo>
                  <a:pt x="9" y="6"/>
                  <a:pt x="8" y="6"/>
                  <a:pt x="8" y="6"/>
                </a:cubicBezTo>
                <a:cubicBezTo>
                  <a:pt x="8" y="1"/>
                  <a:pt x="8" y="1"/>
                  <a:pt x="8" y="1"/>
                </a:cubicBezTo>
                <a:cubicBezTo>
                  <a:pt x="8" y="1"/>
                  <a:pt x="9" y="1"/>
                  <a:pt x="9" y="1"/>
                </a:cubicBezTo>
                <a:cubicBezTo>
                  <a:pt x="9" y="0"/>
                  <a:pt x="9" y="0"/>
                  <a:pt x="10" y="0"/>
                </a:cubicBezTo>
                <a:cubicBezTo>
                  <a:pt x="17" y="0"/>
                  <a:pt x="17" y="0"/>
                  <a:pt x="17" y="0"/>
                </a:cubicBezTo>
                <a:close/>
                <a:moveTo>
                  <a:pt x="11" y="2"/>
                </a:moveTo>
                <a:cubicBezTo>
                  <a:pt x="16" y="2"/>
                  <a:pt x="16" y="2"/>
                  <a:pt x="16" y="2"/>
                </a:cubicBezTo>
                <a:cubicBezTo>
                  <a:pt x="16" y="2"/>
                  <a:pt x="16" y="2"/>
                  <a:pt x="17" y="2"/>
                </a:cubicBezTo>
                <a:cubicBezTo>
                  <a:pt x="17" y="2"/>
                  <a:pt x="17" y="2"/>
                  <a:pt x="17" y="2"/>
                </a:cubicBezTo>
                <a:cubicBezTo>
                  <a:pt x="17" y="2"/>
                  <a:pt x="17" y="2"/>
                  <a:pt x="17" y="3"/>
                </a:cubicBezTo>
                <a:cubicBezTo>
                  <a:pt x="17" y="4"/>
                  <a:pt x="17" y="4"/>
                  <a:pt x="17" y="4"/>
                </a:cubicBezTo>
                <a:cubicBezTo>
                  <a:pt x="17" y="4"/>
                  <a:pt x="17" y="5"/>
                  <a:pt x="17" y="5"/>
                </a:cubicBezTo>
                <a:cubicBezTo>
                  <a:pt x="17" y="5"/>
                  <a:pt x="17" y="5"/>
                  <a:pt x="17" y="5"/>
                </a:cubicBezTo>
                <a:cubicBezTo>
                  <a:pt x="16" y="5"/>
                  <a:pt x="16" y="5"/>
                  <a:pt x="16" y="5"/>
                </a:cubicBezTo>
                <a:cubicBezTo>
                  <a:pt x="11" y="5"/>
                  <a:pt x="11" y="5"/>
                  <a:pt x="11" y="5"/>
                </a:cubicBezTo>
                <a:cubicBezTo>
                  <a:pt x="10" y="5"/>
                  <a:pt x="10" y="5"/>
                  <a:pt x="10" y="5"/>
                </a:cubicBezTo>
                <a:cubicBezTo>
                  <a:pt x="10" y="5"/>
                  <a:pt x="10" y="5"/>
                  <a:pt x="10" y="5"/>
                </a:cubicBezTo>
                <a:cubicBezTo>
                  <a:pt x="10" y="5"/>
                  <a:pt x="9" y="4"/>
                  <a:pt x="9" y="4"/>
                </a:cubicBezTo>
                <a:cubicBezTo>
                  <a:pt x="9" y="3"/>
                  <a:pt x="9" y="3"/>
                  <a:pt x="9" y="3"/>
                </a:cubicBezTo>
                <a:cubicBezTo>
                  <a:pt x="9" y="2"/>
                  <a:pt x="10" y="2"/>
                  <a:pt x="10" y="2"/>
                </a:cubicBezTo>
                <a:cubicBezTo>
                  <a:pt x="10" y="2"/>
                  <a:pt x="10" y="2"/>
                  <a:pt x="10" y="2"/>
                </a:cubicBezTo>
                <a:cubicBezTo>
                  <a:pt x="10" y="2"/>
                  <a:pt x="10" y="2"/>
                  <a:pt x="11" y="2"/>
                </a:cubicBezTo>
                <a:close/>
                <a:moveTo>
                  <a:pt x="26" y="18"/>
                </a:moveTo>
                <a:cubicBezTo>
                  <a:pt x="26" y="3"/>
                  <a:pt x="26" y="3"/>
                  <a:pt x="26" y="3"/>
                </a:cubicBezTo>
                <a:cubicBezTo>
                  <a:pt x="26" y="2"/>
                  <a:pt x="25" y="2"/>
                  <a:pt x="24" y="2"/>
                </a:cubicBezTo>
                <a:cubicBezTo>
                  <a:pt x="19" y="2"/>
                  <a:pt x="19" y="2"/>
                  <a:pt x="19" y="2"/>
                </a:cubicBezTo>
                <a:cubicBezTo>
                  <a:pt x="19" y="5"/>
                  <a:pt x="19" y="5"/>
                  <a:pt x="19" y="5"/>
                </a:cubicBezTo>
                <a:cubicBezTo>
                  <a:pt x="23" y="5"/>
                  <a:pt x="23" y="5"/>
                  <a:pt x="23" y="5"/>
                </a:cubicBezTo>
                <a:cubicBezTo>
                  <a:pt x="23" y="7"/>
                  <a:pt x="23" y="7"/>
                  <a:pt x="23" y="7"/>
                </a:cubicBezTo>
                <a:cubicBezTo>
                  <a:pt x="23" y="18"/>
                  <a:pt x="23" y="18"/>
                  <a:pt x="23" y="18"/>
                </a:cubicBezTo>
                <a:cubicBezTo>
                  <a:pt x="24" y="18"/>
                  <a:pt x="25" y="18"/>
                  <a:pt x="26" y="18"/>
                </a:cubicBezTo>
                <a:close/>
                <a:moveTo>
                  <a:pt x="7" y="24"/>
                </a:moveTo>
                <a:cubicBezTo>
                  <a:pt x="11" y="24"/>
                  <a:pt x="11" y="24"/>
                  <a:pt x="11" y="24"/>
                </a:cubicBezTo>
                <a:cubicBezTo>
                  <a:pt x="11" y="25"/>
                  <a:pt x="11" y="25"/>
                  <a:pt x="10" y="26"/>
                </a:cubicBezTo>
                <a:cubicBezTo>
                  <a:pt x="7" y="26"/>
                  <a:pt x="7" y="26"/>
                  <a:pt x="7" y="26"/>
                </a:cubicBezTo>
                <a:cubicBezTo>
                  <a:pt x="6" y="26"/>
                  <a:pt x="6" y="25"/>
                  <a:pt x="6" y="25"/>
                </a:cubicBezTo>
                <a:cubicBezTo>
                  <a:pt x="6" y="25"/>
                  <a:pt x="6" y="25"/>
                  <a:pt x="6" y="25"/>
                </a:cubicBezTo>
                <a:cubicBezTo>
                  <a:pt x="6" y="25"/>
                  <a:pt x="6" y="24"/>
                  <a:pt x="7" y="24"/>
                </a:cubicBezTo>
                <a:close/>
                <a:moveTo>
                  <a:pt x="12" y="22"/>
                </a:move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14" y="20"/>
                  <a:pt x="14" y="20"/>
                  <a:pt x="14" y="20"/>
                </a:cubicBezTo>
                <a:cubicBezTo>
                  <a:pt x="13" y="21"/>
                  <a:pt x="13" y="21"/>
                  <a:pt x="12" y="22"/>
                </a:cubicBezTo>
                <a:close/>
                <a:moveTo>
                  <a:pt x="6" y="21"/>
                </a:moveTo>
                <a:cubicBezTo>
                  <a:pt x="6" y="21"/>
                  <a:pt x="6" y="21"/>
                  <a:pt x="6" y="21"/>
                </a:cubicBezTo>
                <a:close/>
                <a:moveTo>
                  <a:pt x="7" y="17"/>
                </a:moveTo>
                <a:cubicBezTo>
                  <a:pt x="20" y="17"/>
                  <a:pt x="20" y="17"/>
                  <a:pt x="20" y="17"/>
                </a:cubicBezTo>
                <a:cubicBezTo>
                  <a:pt x="20" y="17"/>
                  <a:pt x="20" y="17"/>
                  <a:pt x="20" y="17"/>
                </a:cubicBezTo>
                <a:cubicBezTo>
                  <a:pt x="20" y="17"/>
                  <a:pt x="20" y="17"/>
                  <a:pt x="20" y="17"/>
                </a:cubicBezTo>
                <a:cubicBezTo>
                  <a:pt x="20" y="17"/>
                  <a:pt x="20" y="17"/>
                  <a:pt x="20" y="18"/>
                </a:cubicBezTo>
                <a:cubicBezTo>
                  <a:pt x="20" y="18"/>
                  <a:pt x="19" y="18"/>
                  <a:pt x="18" y="18"/>
                </a:cubicBezTo>
                <a:cubicBezTo>
                  <a:pt x="7" y="18"/>
                  <a:pt x="7" y="18"/>
                  <a:pt x="7" y="18"/>
                </a:cubicBezTo>
                <a:cubicBezTo>
                  <a:pt x="6" y="18"/>
                  <a:pt x="6" y="18"/>
                  <a:pt x="6" y="17"/>
                </a:cubicBezTo>
                <a:cubicBezTo>
                  <a:pt x="6" y="17"/>
                  <a:pt x="6" y="17"/>
                  <a:pt x="6" y="17"/>
                </a:cubicBezTo>
                <a:cubicBezTo>
                  <a:pt x="6" y="17"/>
                  <a:pt x="6" y="17"/>
                  <a:pt x="7" y="17"/>
                </a:cubicBezTo>
                <a:close/>
                <a:moveTo>
                  <a:pt x="7" y="13"/>
                </a:moveTo>
                <a:cubicBezTo>
                  <a:pt x="20" y="13"/>
                  <a:pt x="20" y="13"/>
                  <a:pt x="20" y="13"/>
                </a:cubicBezTo>
                <a:cubicBezTo>
                  <a:pt x="20" y="13"/>
                  <a:pt x="20" y="13"/>
                  <a:pt x="20" y="13"/>
                </a:cubicBezTo>
                <a:cubicBezTo>
                  <a:pt x="20" y="13"/>
                  <a:pt x="20" y="13"/>
                  <a:pt x="20" y="13"/>
                </a:cubicBezTo>
                <a:cubicBezTo>
                  <a:pt x="20" y="14"/>
                  <a:pt x="20" y="14"/>
                  <a:pt x="20" y="14"/>
                </a:cubicBezTo>
                <a:cubicBezTo>
                  <a:pt x="7" y="14"/>
                  <a:pt x="7" y="14"/>
                  <a:pt x="7" y="14"/>
                </a:cubicBezTo>
                <a:cubicBezTo>
                  <a:pt x="6" y="14"/>
                  <a:pt x="6" y="14"/>
                  <a:pt x="6" y="13"/>
                </a:cubicBezTo>
                <a:cubicBezTo>
                  <a:pt x="6" y="13"/>
                  <a:pt x="6" y="13"/>
                  <a:pt x="6" y="13"/>
                </a:cubicBezTo>
                <a:cubicBezTo>
                  <a:pt x="6" y="13"/>
                  <a:pt x="6" y="13"/>
                  <a:pt x="7" y="13"/>
                </a:cubicBezTo>
                <a:close/>
                <a:moveTo>
                  <a:pt x="7" y="9"/>
                </a:moveTo>
                <a:cubicBezTo>
                  <a:pt x="20" y="9"/>
                  <a:pt x="20" y="9"/>
                  <a:pt x="20" y="9"/>
                </a:cubicBezTo>
                <a:cubicBezTo>
                  <a:pt x="20" y="9"/>
                  <a:pt x="20" y="9"/>
                  <a:pt x="20" y="10"/>
                </a:cubicBezTo>
                <a:cubicBezTo>
                  <a:pt x="20" y="10"/>
                  <a:pt x="20" y="10"/>
                  <a:pt x="20" y="10"/>
                </a:cubicBezTo>
                <a:cubicBezTo>
                  <a:pt x="20" y="10"/>
                  <a:pt x="20" y="10"/>
                  <a:pt x="20" y="10"/>
                </a:cubicBezTo>
                <a:cubicBezTo>
                  <a:pt x="7" y="10"/>
                  <a:pt x="7" y="10"/>
                  <a:pt x="7" y="10"/>
                </a:cubicBezTo>
                <a:cubicBezTo>
                  <a:pt x="6" y="10"/>
                  <a:pt x="6" y="10"/>
                  <a:pt x="6" y="10"/>
                </a:cubicBezTo>
                <a:cubicBezTo>
                  <a:pt x="6" y="10"/>
                  <a:pt x="6" y="10"/>
                  <a:pt x="6" y="10"/>
                </a:cubicBezTo>
                <a:cubicBezTo>
                  <a:pt x="6" y="9"/>
                  <a:pt x="6" y="9"/>
                  <a:pt x="7" y="9"/>
                </a:cubicBezTo>
                <a:close/>
                <a:moveTo>
                  <a:pt x="10" y="5"/>
                </a:moveTo>
                <a:cubicBezTo>
                  <a:pt x="10" y="3"/>
                  <a:pt x="10" y="3"/>
                  <a:pt x="10" y="3"/>
                </a:cubicBezTo>
                <a:cubicBezTo>
                  <a:pt x="10" y="3"/>
                  <a:pt x="10" y="3"/>
                  <a:pt x="10" y="2"/>
                </a:cubicBezTo>
                <a:cubicBezTo>
                  <a:pt x="10" y="2"/>
                  <a:pt x="10" y="2"/>
                  <a:pt x="10" y="2"/>
                </a:cubicBezTo>
                <a:cubicBezTo>
                  <a:pt x="10" y="2"/>
                  <a:pt x="10" y="2"/>
                  <a:pt x="11" y="2"/>
                </a:cubicBezTo>
                <a:cubicBezTo>
                  <a:pt x="16" y="2"/>
                  <a:pt x="16" y="2"/>
                  <a:pt x="16" y="2"/>
                </a:cubicBezTo>
                <a:cubicBezTo>
                  <a:pt x="16" y="2"/>
                  <a:pt x="16" y="2"/>
                  <a:pt x="16" y="2"/>
                </a:cubicBezTo>
                <a:cubicBezTo>
                  <a:pt x="16" y="2"/>
                  <a:pt x="16" y="2"/>
                  <a:pt x="16" y="2"/>
                </a:cubicBezTo>
                <a:cubicBezTo>
                  <a:pt x="16" y="3"/>
                  <a:pt x="16" y="3"/>
                  <a:pt x="16" y="3"/>
                </a:cubicBezTo>
                <a:cubicBezTo>
                  <a:pt x="16" y="5"/>
                  <a:pt x="16" y="5"/>
                  <a:pt x="16" y="5"/>
                </a:cubicBezTo>
                <a:lnTo>
                  <a:pt x="10" y="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1" name="Freeform 267"/>
          <p:cNvSpPr>
            <a:spLocks noEditPoints="1"/>
          </p:cNvSpPr>
          <p:nvPr/>
        </p:nvSpPr>
        <p:spPr bwMode="auto">
          <a:xfrm>
            <a:off x="8089695" y="2486275"/>
            <a:ext cx="307663" cy="345668"/>
          </a:xfrm>
          <a:custGeom>
            <a:avLst/>
            <a:gdLst>
              <a:gd name="T0" fmla="*/ 30 w 32"/>
              <a:gd name="T1" fmla="*/ 9 h 36"/>
              <a:gd name="T2" fmla="*/ 22 w 32"/>
              <a:gd name="T3" fmla="*/ 3 h 36"/>
              <a:gd name="T4" fmla="*/ 30 w 32"/>
              <a:gd name="T5" fmla="*/ 2 h 36"/>
              <a:gd name="T6" fmla="*/ 27 w 32"/>
              <a:gd name="T7" fmla="*/ 18 h 36"/>
              <a:gd name="T8" fmla="*/ 5 w 32"/>
              <a:gd name="T9" fmla="*/ 18 h 36"/>
              <a:gd name="T10" fmla="*/ 3 w 32"/>
              <a:gd name="T11" fmla="*/ 2 h 36"/>
              <a:gd name="T12" fmla="*/ 11 w 32"/>
              <a:gd name="T13" fmla="*/ 3 h 36"/>
              <a:gd name="T14" fmla="*/ 2 w 32"/>
              <a:gd name="T15" fmla="*/ 9 h 36"/>
              <a:gd name="T16" fmla="*/ 16 w 32"/>
              <a:gd name="T17" fmla="*/ 16 h 36"/>
              <a:gd name="T18" fmla="*/ 17 w 32"/>
              <a:gd name="T19" fmla="*/ 16 h 36"/>
              <a:gd name="T20" fmla="*/ 17 w 32"/>
              <a:gd name="T21" fmla="*/ 16 h 36"/>
              <a:gd name="T22" fmla="*/ 23 w 32"/>
              <a:gd name="T23" fmla="*/ 11 h 36"/>
              <a:gd name="T24" fmla="*/ 23 w 32"/>
              <a:gd name="T25" fmla="*/ 12 h 36"/>
              <a:gd name="T26" fmla="*/ 17 w 32"/>
              <a:gd name="T27" fmla="*/ 18 h 36"/>
              <a:gd name="T28" fmla="*/ 18 w 32"/>
              <a:gd name="T29" fmla="*/ 19 h 36"/>
              <a:gd name="T30" fmla="*/ 17 w 32"/>
              <a:gd name="T31" fmla="*/ 20 h 36"/>
              <a:gd name="T32" fmla="*/ 13 w 32"/>
              <a:gd name="T33" fmla="*/ 27 h 36"/>
              <a:gd name="T34" fmla="*/ 13 w 32"/>
              <a:gd name="T35" fmla="*/ 27 h 36"/>
              <a:gd name="T36" fmla="*/ 15 w 32"/>
              <a:gd name="T37" fmla="*/ 20 h 36"/>
              <a:gd name="T38" fmla="*/ 14 w 32"/>
              <a:gd name="T39" fmla="*/ 20 h 36"/>
              <a:gd name="T40" fmla="*/ 14 w 32"/>
              <a:gd name="T41" fmla="*/ 19 h 36"/>
              <a:gd name="T42" fmla="*/ 10 w 32"/>
              <a:gd name="T43" fmla="*/ 15 h 36"/>
              <a:gd name="T44" fmla="*/ 10 w 32"/>
              <a:gd name="T45" fmla="*/ 14 h 36"/>
              <a:gd name="T46" fmla="*/ 11 w 32"/>
              <a:gd name="T47" fmla="*/ 14 h 36"/>
              <a:gd name="T48" fmla="*/ 16 w 32"/>
              <a:gd name="T49" fmla="*/ 16 h 36"/>
              <a:gd name="T50" fmla="*/ 25 w 32"/>
              <a:gd name="T51" fmla="*/ 34 h 36"/>
              <a:gd name="T52" fmla="*/ 28 w 32"/>
              <a:gd name="T53" fmla="*/ 31 h 36"/>
              <a:gd name="T54" fmla="*/ 31 w 32"/>
              <a:gd name="T55" fmla="*/ 18 h 36"/>
              <a:gd name="T56" fmla="*/ 19 w 32"/>
              <a:gd name="T57" fmla="*/ 4 h 36"/>
              <a:gd name="T58" fmla="*/ 18 w 32"/>
              <a:gd name="T59" fmla="*/ 4 h 36"/>
              <a:gd name="T60" fmla="*/ 18 w 32"/>
              <a:gd name="T61" fmla="*/ 4 h 36"/>
              <a:gd name="T62" fmla="*/ 17 w 32"/>
              <a:gd name="T63" fmla="*/ 4 h 36"/>
              <a:gd name="T64" fmla="*/ 17 w 32"/>
              <a:gd name="T65" fmla="*/ 4 h 36"/>
              <a:gd name="T66" fmla="*/ 17 w 32"/>
              <a:gd name="T67" fmla="*/ 4 h 36"/>
              <a:gd name="T68" fmla="*/ 16 w 32"/>
              <a:gd name="T69" fmla="*/ 4 h 36"/>
              <a:gd name="T70" fmla="*/ 16 w 32"/>
              <a:gd name="T71" fmla="*/ 4 h 36"/>
              <a:gd name="T72" fmla="*/ 16 w 32"/>
              <a:gd name="T73" fmla="*/ 4 h 36"/>
              <a:gd name="T74" fmla="*/ 15 w 32"/>
              <a:gd name="T75" fmla="*/ 4 h 36"/>
              <a:gd name="T76" fmla="*/ 15 w 32"/>
              <a:gd name="T77" fmla="*/ 4 h 36"/>
              <a:gd name="T78" fmla="*/ 14 w 32"/>
              <a:gd name="T79" fmla="*/ 4 h 36"/>
              <a:gd name="T80" fmla="*/ 14 w 32"/>
              <a:gd name="T81" fmla="*/ 4 h 36"/>
              <a:gd name="T82" fmla="*/ 2 w 32"/>
              <a:gd name="T83" fmla="*/ 18 h 36"/>
              <a:gd name="T84" fmla="*/ 5 w 32"/>
              <a:gd name="T85" fmla="*/ 31 h 36"/>
              <a:gd name="T86" fmla="*/ 8 w 32"/>
              <a:gd name="T87" fmla="*/ 34 h 36"/>
              <a:gd name="T88" fmla="*/ 16 w 32"/>
              <a:gd name="T8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36">
                <a:moveTo>
                  <a:pt x="30" y="2"/>
                </a:moveTo>
                <a:cubicBezTo>
                  <a:pt x="32" y="4"/>
                  <a:pt x="32" y="7"/>
                  <a:pt x="30" y="9"/>
                </a:cubicBezTo>
                <a:cubicBezTo>
                  <a:pt x="30" y="9"/>
                  <a:pt x="30" y="10"/>
                  <a:pt x="30" y="10"/>
                </a:cubicBezTo>
                <a:cubicBezTo>
                  <a:pt x="28" y="7"/>
                  <a:pt x="25" y="5"/>
                  <a:pt x="22" y="3"/>
                </a:cubicBezTo>
                <a:cubicBezTo>
                  <a:pt x="22" y="3"/>
                  <a:pt x="22" y="3"/>
                  <a:pt x="22" y="3"/>
                </a:cubicBezTo>
                <a:cubicBezTo>
                  <a:pt x="24" y="1"/>
                  <a:pt x="27" y="0"/>
                  <a:pt x="30" y="2"/>
                </a:cubicBezTo>
                <a:close/>
                <a:moveTo>
                  <a:pt x="16" y="29"/>
                </a:moveTo>
                <a:cubicBezTo>
                  <a:pt x="22" y="29"/>
                  <a:pt x="27" y="24"/>
                  <a:pt x="27" y="18"/>
                </a:cubicBezTo>
                <a:cubicBezTo>
                  <a:pt x="27" y="12"/>
                  <a:pt x="22" y="7"/>
                  <a:pt x="16" y="7"/>
                </a:cubicBezTo>
                <a:cubicBezTo>
                  <a:pt x="10" y="7"/>
                  <a:pt x="5" y="12"/>
                  <a:pt x="5" y="18"/>
                </a:cubicBezTo>
                <a:cubicBezTo>
                  <a:pt x="5" y="24"/>
                  <a:pt x="10" y="29"/>
                  <a:pt x="16" y="29"/>
                </a:cubicBezTo>
                <a:close/>
                <a:moveTo>
                  <a:pt x="3" y="2"/>
                </a:moveTo>
                <a:cubicBezTo>
                  <a:pt x="5" y="0"/>
                  <a:pt x="9" y="1"/>
                  <a:pt x="10" y="3"/>
                </a:cubicBezTo>
                <a:cubicBezTo>
                  <a:pt x="10" y="3"/>
                  <a:pt x="11" y="3"/>
                  <a:pt x="11" y="3"/>
                </a:cubicBezTo>
                <a:cubicBezTo>
                  <a:pt x="7" y="5"/>
                  <a:pt x="5" y="7"/>
                  <a:pt x="3" y="10"/>
                </a:cubicBezTo>
                <a:cubicBezTo>
                  <a:pt x="3" y="10"/>
                  <a:pt x="2" y="9"/>
                  <a:pt x="2" y="9"/>
                </a:cubicBezTo>
                <a:cubicBezTo>
                  <a:pt x="0" y="7"/>
                  <a:pt x="1" y="4"/>
                  <a:pt x="3" y="2"/>
                </a:cubicBezTo>
                <a:close/>
                <a:moveTo>
                  <a:pt x="16" y="16"/>
                </a:moveTo>
                <a:cubicBezTo>
                  <a:pt x="16" y="16"/>
                  <a:pt x="16" y="16"/>
                  <a:pt x="17" y="16"/>
                </a:cubicBezTo>
                <a:cubicBezTo>
                  <a:pt x="17" y="16"/>
                  <a:pt x="17" y="16"/>
                  <a:pt x="17" y="16"/>
                </a:cubicBezTo>
                <a:cubicBezTo>
                  <a:pt x="17" y="16"/>
                  <a:pt x="17" y="16"/>
                  <a:pt x="17" y="16"/>
                </a:cubicBezTo>
                <a:cubicBezTo>
                  <a:pt x="17" y="16"/>
                  <a:pt x="17" y="16"/>
                  <a:pt x="17" y="16"/>
                </a:cubicBezTo>
                <a:cubicBezTo>
                  <a:pt x="22" y="11"/>
                  <a:pt x="22" y="11"/>
                  <a:pt x="22" y="11"/>
                </a:cubicBezTo>
                <a:cubicBezTo>
                  <a:pt x="22" y="11"/>
                  <a:pt x="22" y="11"/>
                  <a:pt x="23" y="11"/>
                </a:cubicBezTo>
                <a:cubicBezTo>
                  <a:pt x="23" y="11"/>
                  <a:pt x="23" y="11"/>
                  <a:pt x="23" y="11"/>
                </a:cubicBezTo>
                <a:cubicBezTo>
                  <a:pt x="23" y="11"/>
                  <a:pt x="23" y="12"/>
                  <a:pt x="23" y="12"/>
                </a:cubicBezTo>
                <a:cubicBezTo>
                  <a:pt x="23" y="12"/>
                  <a:pt x="23" y="12"/>
                  <a:pt x="23" y="12"/>
                </a:cubicBezTo>
                <a:cubicBezTo>
                  <a:pt x="17" y="18"/>
                  <a:pt x="17" y="18"/>
                  <a:pt x="17" y="18"/>
                </a:cubicBezTo>
                <a:cubicBezTo>
                  <a:pt x="18" y="19"/>
                  <a:pt x="18" y="19"/>
                  <a:pt x="18" y="19"/>
                </a:cubicBezTo>
                <a:cubicBezTo>
                  <a:pt x="18" y="19"/>
                  <a:pt x="18" y="19"/>
                  <a:pt x="18" y="19"/>
                </a:cubicBezTo>
                <a:cubicBezTo>
                  <a:pt x="18" y="20"/>
                  <a:pt x="18" y="20"/>
                  <a:pt x="18" y="20"/>
                </a:cubicBezTo>
                <a:cubicBezTo>
                  <a:pt x="17" y="20"/>
                  <a:pt x="17" y="20"/>
                  <a:pt x="17" y="20"/>
                </a:cubicBezTo>
                <a:cubicBezTo>
                  <a:pt x="16" y="19"/>
                  <a:pt x="16" y="19"/>
                  <a:pt x="16" y="19"/>
                </a:cubicBezTo>
                <a:cubicBezTo>
                  <a:pt x="13" y="27"/>
                  <a:pt x="13" y="27"/>
                  <a:pt x="13" y="27"/>
                </a:cubicBezTo>
                <a:cubicBezTo>
                  <a:pt x="13" y="27"/>
                  <a:pt x="13" y="27"/>
                  <a:pt x="13" y="27"/>
                </a:cubicBezTo>
                <a:cubicBezTo>
                  <a:pt x="13" y="27"/>
                  <a:pt x="13" y="27"/>
                  <a:pt x="13" y="27"/>
                </a:cubicBezTo>
                <a:cubicBezTo>
                  <a:pt x="13" y="27"/>
                  <a:pt x="13" y="27"/>
                  <a:pt x="13" y="27"/>
                </a:cubicBezTo>
                <a:cubicBezTo>
                  <a:pt x="15" y="20"/>
                  <a:pt x="15" y="20"/>
                  <a:pt x="15" y="20"/>
                </a:cubicBezTo>
                <a:cubicBezTo>
                  <a:pt x="15" y="20"/>
                  <a:pt x="15" y="20"/>
                  <a:pt x="15" y="20"/>
                </a:cubicBezTo>
                <a:cubicBezTo>
                  <a:pt x="15" y="20"/>
                  <a:pt x="15" y="20"/>
                  <a:pt x="14" y="20"/>
                </a:cubicBezTo>
                <a:cubicBezTo>
                  <a:pt x="14" y="20"/>
                  <a:pt x="14" y="20"/>
                  <a:pt x="14" y="19"/>
                </a:cubicBezTo>
                <a:cubicBezTo>
                  <a:pt x="14" y="19"/>
                  <a:pt x="14" y="19"/>
                  <a:pt x="14" y="19"/>
                </a:cubicBezTo>
                <a:cubicBezTo>
                  <a:pt x="15" y="18"/>
                  <a:pt x="15" y="18"/>
                  <a:pt x="15" y="18"/>
                </a:cubicBezTo>
                <a:cubicBezTo>
                  <a:pt x="10" y="15"/>
                  <a:pt x="10" y="15"/>
                  <a:pt x="10" y="15"/>
                </a:cubicBezTo>
                <a:cubicBezTo>
                  <a:pt x="10" y="15"/>
                  <a:pt x="10" y="15"/>
                  <a:pt x="10" y="14"/>
                </a:cubicBezTo>
                <a:cubicBezTo>
                  <a:pt x="10" y="14"/>
                  <a:pt x="10" y="14"/>
                  <a:pt x="10" y="14"/>
                </a:cubicBezTo>
                <a:cubicBezTo>
                  <a:pt x="10" y="14"/>
                  <a:pt x="11" y="13"/>
                  <a:pt x="11" y="13"/>
                </a:cubicBezTo>
                <a:cubicBezTo>
                  <a:pt x="11" y="13"/>
                  <a:pt x="11" y="13"/>
                  <a:pt x="11" y="14"/>
                </a:cubicBezTo>
                <a:cubicBezTo>
                  <a:pt x="16" y="17"/>
                  <a:pt x="16" y="17"/>
                  <a:pt x="16" y="17"/>
                </a:cubicBezTo>
                <a:cubicBezTo>
                  <a:pt x="16" y="16"/>
                  <a:pt x="16" y="16"/>
                  <a:pt x="16" y="16"/>
                </a:cubicBezTo>
                <a:close/>
                <a:moveTo>
                  <a:pt x="22" y="32"/>
                </a:moveTo>
                <a:cubicBezTo>
                  <a:pt x="23" y="32"/>
                  <a:pt x="24" y="34"/>
                  <a:pt x="25" y="34"/>
                </a:cubicBezTo>
                <a:cubicBezTo>
                  <a:pt x="27" y="36"/>
                  <a:pt x="28" y="34"/>
                  <a:pt x="28" y="34"/>
                </a:cubicBezTo>
                <a:cubicBezTo>
                  <a:pt x="29" y="33"/>
                  <a:pt x="29" y="32"/>
                  <a:pt x="28" y="31"/>
                </a:cubicBezTo>
                <a:cubicBezTo>
                  <a:pt x="26" y="29"/>
                  <a:pt x="26" y="29"/>
                  <a:pt x="26" y="29"/>
                </a:cubicBezTo>
                <a:cubicBezTo>
                  <a:pt x="29" y="26"/>
                  <a:pt x="31" y="23"/>
                  <a:pt x="31" y="18"/>
                </a:cubicBezTo>
                <a:cubicBezTo>
                  <a:pt x="31" y="11"/>
                  <a:pt x="26" y="5"/>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8" y="4"/>
                  <a:pt x="18"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4" y="4"/>
                </a:cubicBezTo>
                <a:cubicBezTo>
                  <a:pt x="14" y="4"/>
                  <a:pt x="14" y="4"/>
                  <a:pt x="14" y="4"/>
                </a:cubicBezTo>
                <a:cubicBezTo>
                  <a:pt x="14" y="4"/>
                  <a:pt x="14" y="4"/>
                  <a:pt x="14" y="4"/>
                </a:cubicBezTo>
                <a:cubicBezTo>
                  <a:pt x="14" y="4"/>
                  <a:pt x="14" y="4"/>
                  <a:pt x="14" y="4"/>
                </a:cubicBezTo>
                <a:cubicBezTo>
                  <a:pt x="14" y="4"/>
                  <a:pt x="14" y="4"/>
                  <a:pt x="14" y="4"/>
                </a:cubicBezTo>
                <a:cubicBezTo>
                  <a:pt x="7" y="5"/>
                  <a:pt x="2" y="11"/>
                  <a:pt x="2" y="18"/>
                </a:cubicBezTo>
                <a:cubicBezTo>
                  <a:pt x="2" y="23"/>
                  <a:pt x="4" y="26"/>
                  <a:pt x="7" y="29"/>
                </a:cubicBezTo>
                <a:cubicBezTo>
                  <a:pt x="5" y="31"/>
                  <a:pt x="5" y="31"/>
                  <a:pt x="5" y="31"/>
                </a:cubicBezTo>
                <a:cubicBezTo>
                  <a:pt x="4" y="32"/>
                  <a:pt x="4" y="34"/>
                  <a:pt x="5" y="34"/>
                </a:cubicBezTo>
                <a:cubicBezTo>
                  <a:pt x="5" y="35"/>
                  <a:pt x="7" y="35"/>
                  <a:pt x="8" y="34"/>
                </a:cubicBezTo>
                <a:cubicBezTo>
                  <a:pt x="8" y="34"/>
                  <a:pt x="10" y="32"/>
                  <a:pt x="10" y="32"/>
                </a:cubicBezTo>
                <a:cubicBezTo>
                  <a:pt x="12" y="32"/>
                  <a:pt x="14" y="33"/>
                  <a:pt x="16" y="33"/>
                </a:cubicBezTo>
                <a:cubicBezTo>
                  <a:pt x="19" y="33"/>
                  <a:pt x="21" y="32"/>
                  <a:pt x="22"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2" name="Freeform 268"/>
          <p:cNvSpPr>
            <a:spLocks noEditPoints="1"/>
          </p:cNvSpPr>
          <p:nvPr/>
        </p:nvSpPr>
        <p:spPr bwMode="auto">
          <a:xfrm>
            <a:off x="8771982" y="2515231"/>
            <a:ext cx="191837" cy="278706"/>
          </a:xfrm>
          <a:custGeom>
            <a:avLst/>
            <a:gdLst>
              <a:gd name="T0" fmla="*/ 5 w 20"/>
              <a:gd name="T1" fmla="*/ 24 h 29"/>
              <a:gd name="T2" fmla="*/ 14 w 20"/>
              <a:gd name="T3" fmla="*/ 24 h 29"/>
              <a:gd name="T4" fmla="*/ 14 w 20"/>
              <a:gd name="T5" fmla="*/ 24 h 29"/>
              <a:gd name="T6" fmla="*/ 15 w 20"/>
              <a:gd name="T7" fmla="*/ 24 h 29"/>
              <a:gd name="T8" fmla="*/ 15 w 20"/>
              <a:gd name="T9" fmla="*/ 23 h 29"/>
              <a:gd name="T10" fmla="*/ 10 w 20"/>
              <a:gd name="T11" fmla="*/ 17 h 29"/>
              <a:gd name="T12" fmla="*/ 5 w 20"/>
              <a:gd name="T13" fmla="*/ 23 h 29"/>
              <a:gd name="T14" fmla="*/ 5 w 20"/>
              <a:gd name="T15" fmla="*/ 24 h 29"/>
              <a:gd name="T16" fmla="*/ 5 w 20"/>
              <a:gd name="T17" fmla="*/ 24 h 29"/>
              <a:gd name="T18" fmla="*/ 5 w 20"/>
              <a:gd name="T19" fmla="*/ 24 h 29"/>
              <a:gd name="T20" fmla="*/ 18 w 20"/>
              <a:gd name="T21" fmla="*/ 5 h 29"/>
              <a:gd name="T22" fmla="*/ 20 w 20"/>
              <a:gd name="T23" fmla="*/ 3 h 29"/>
              <a:gd name="T24" fmla="*/ 20 w 20"/>
              <a:gd name="T25" fmla="*/ 2 h 29"/>
              <a:gd name="T26" fmla="*/ 18 w 20"/>
              <a:gd name="T27" fmla="*/ 0 h 29"/>
              <a:gd name="T28" fmla="*/ 2 w 20"/>
              <a:gd name="T29" fmla="*/ 0 h 29"/>
              <a:gd name="T30" fmla="*/ 0 w 20"/>
              <a:gd name="T31" fmla="*/ 2 h 29"/>
              <a:gd name="T32" fmla="*/ 0 w 20"/>
              <a:gd name="T33" fmla="*/ 3 h 29"/>
              <a:gd name="T34" fmla="*/ 2 w 20"/>
              <a:gd name="T35" fmla="*/ 5 h 29"/>
              <a:gd name="T36" fmla="*/ 18 w 20"/>
              <a:gd name="T37" fmla="*/ 5 h 29"/>
              <a:gd name="T38" fmla="*/ 16 w 20"/>
              <a:gd name="T39" fmla="*/ 6 h 29"/>
              <a:gd name="T40" fmla="*/ 18 w 20"/>
              <a:gd name="T41" fmla="*/ 6 h 29"/>
              <a:gd name="T42" fmla="*/ 13 w 20"/>
              <a:gd name="T43" fmla="*/ 15 h 29"/>
              <a:gd name="T44" fmla="*/ 18 w 20"/>
              <a:gd name="T45" fmla="*/ 24 h 29"/>
              <a:gd name="T46" fmla="*/ 16 w 20"/>
              <a:gd name="T47" fmla="*/ 24 h 29"/>
              <a:gd name="T48" fmla="*/ 11 w 20"/>
              <a:gd name="T49" fmla="*/ 16 h 29"/>
              <a:gd name="T50" fmla="*/ 10 w 20"/>
              <a:gd name="T51" fmla="*/ 15 h 29"/>
              <a:gd name="T52" fmla="*/ 11 w 20"/>
              <a:gd name="T53" fmla="*/ 14 h 29"/>
              <a:gd name="T54" fmla="*/ 11 w 20"/>
              <a:gd name="T55" fmla="*/ 14 h 29"/>
              <a:gd name="T56" fmla="*/ 16 w 20"/>
              <a:gd name="T57" fmla="*/ 6 h 29"/>
              <a:gd name="T58" fmla="*/ 2 w 20"/>
              <a:gd name="T59" fmla="*/ 25 h 29"/>
              <a:gd name="T60" fmla="*/ 0 w 20"/>
              <a:gd name="T61" fmla="*/ 27 h 29"/>
              <a:gd name="T62" fmla="*/ 0 w 20"/>
              <a:gd name="T63" fmla="*/ 27 h 29"/>
              <a:gd name="T64" fmla="*/ 2 w 20"/>
              <a:gd name="T65" fmla="*/ 29 h 29"/>
              <a:gd name="T66" fmla="*/ 18 w 20"/>
              <a:gd name="T67" fmla="*/ 29 h 29"/>
              <a:gd name="T68" fmla="*/ 20 w 20"/>
              <a:gd name="T69" fmla="*/ 27 h 29"/>
              <a:gd name="T70" fmla="*/ 20 w 20"/>
              <a:gd name="T71" fmla="*/ 27 h 29"/>
              <a:gd name="T72" fmla="*/ 18 w 20"/>
              <a:gd name="T73" fmla="*/ 25 h 29"/>
              <a:gd name="T74" fmla="*/ 2 w 20"/>
              <a:gd name="T75" fmla="*/ 25 h 29"/>
              <a:gd name="T76" fmla="*/ 4 w 20"/>
              <a:gd name="T77" fmla="*/ 24 h 29"/>
              <a:gd name="T78" fmla="*/ 2 w 20"/>
              <a:gd name="T79" fmla="*/ 24 h 29"/>
              <a:gd name="T80" fmla="*/ 7 w 20"/>
              <a:gd name="T81" fmla="*/ 15 h 29"/>
              <a:gd name="T82" fmla="*/ 2 w 20"/>
              <a:gd name="T83" fmla="*/ 6 h 29"/>
              <a:gd name="T84" fmla="*/ 4 w 20"/>
              <a:gd name="T85" fmla="*/ 6 h 29"/>
              <a:gd name="T86" fmla="*/ 9 w 20"/>
              <a:gd name="T87" fmla="*/ 14 h 29"/>
              <a:gd name="T88" fmla="*/ 10 w 20"/>
              <a:gd name="T89" fmla="*/ 15 h 29"/>
              <a:gd name="T90" fmla="*/ 9 w 20"/>
              <a:gd name="T91" fmla="*/ 16 h 29"/>
              <a:gd name="T92" fmla="*/ 4 w 20"/>
              <a:gd name="T9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29">
                <a:moveTo>
                  <a:pt x="5" y="24"/>
                </a:moveTo>
                <a:cubicBezTo>
                  <a:pt x="14" y="24"/>
                  <a:pt x="14" y="24"/>
                  <a:pt x="14" y="24"/>
                </a:cubicBezTo>
                <a:cubicBezTo>
                  <a:pt x="14" y="24"/>
                  <a:pt x="14" y="24"/>
                  <a:pt x="14" y="24"/>
                </a:cubicBezTo>
                <a:cubicBezTo>
                  <a:pt x="15" y="24"/>
                  <a:pt x="15" y="24"/>
                  <a:pt x="15" y="24"/>
                </a:cubicBezTo>
                <a:cubicBezTo>
                  <a:pt x="15" y="23"/>
                  <a:pt x="15" y="23"/>
                  <a:pt x="15" y="23"/>
                </a:cubicBezTo>
                <a:cubicBezTo>
                  <a:pt x="15" y="20"/>
                  <a:pt x="13" y="17"/>
                  <a:pt x="10" y="17"/>
                </a:cubicBezTo>
                <a:cubicBezTo>
                  <a:pt x="7" y="17"/>
                  <a:pt x="5" y="20"/>
                  <a:pt x="5" y="23"/>
                </a:cubicBezTo>
                <a:cubicBezTo>
                  <a:pt x="5" y="23"/>
                  <a:pt x="5" y="23"/>
                  <a:pt x="5" y="24"/>
                </a:cubicBezTo>
                <a:cubicBezTo>
                  <a:pt x="5" y="24"/>
                  <a:pt x="5" y="24"/>
                  <a:pt x="5" y="24"/>
                </a:cubicBezTo>
                <a:cubicBezTo>
                  <a:pt x="5" y="24"/>
                  <a:pt x="5" y="24"/>
                  <a:pt x="5" y="24"/>
                </a:cubicBezTo>
                <a:close/>
                <a:moveTo>
                  <a:pt x="18" y="5"/>
                </a:moveTo>
                <a:cubicBezTo>
                  <a:pt x="19" y="5"/>
                  <a:pt x="20" y="4"/>
                  <a:pt x="20" y="3"/>
                </a:cubicBezTo>
                <a:cubicBezTo>
                  <a:pt x="20" y="2"/>
                  <a:pt x="20" y="2"/>
                  <a:pt x="20" y="2"/>
                </a:cubicBezTo>
                <a:cubicBezTo>
                  <a:pt x="20" y="1"/>
                  <a:pt x="19" y="0"/>
                  <a:pt x="18" y="0"/>
                </a:cubicBezTo>
                <a:cubicBezTo>
                  <a:pt x="2" y="0"/>
                  <a:pt x="2" y="0"/>
                  <a:pt x="2" y="0"/>
                </a:cubicBezTo>
                <a:cubicBezTo>
                  <a:pt x="1" y="0"/>
                  <a:pt x="0" y="1"/>
                  <a:pt x="0" y="2"/>
                </a:cubicBezTo>
                <a:cubicBezTo>
                  <a:pt x="0" y="3"/>
                  <a:pt x="0" y="3"/>
                  <a:pt x="0" y="3"/>
                </a:cubicBezTo>
                <a:cubicBezTo>
                  <a:pt x="0" y="4"/>
                  <a:pt x="1" y="5"/>
                  <a:pt x="2" y="5"/>
                </a:cubicBezTo>
                <a:cubicBezTo>
                  <a:pt x="18" y="5"/>
                  <a:pt x="18" y="5"/>
                  <a:pt x="18" y="5"/>
                </a:cubicBezTo>
                <a:close/>
                <a:moveTo>
                  <a:pt x="16" y="6"/>
                </a:moveTo>
                <a:cubicBezTo>
                  <a:pt x="18" y="6"/>
                  <a:pt x="18" y="6"/>
                  <a:pt x="18" y="6"/>
                </a:cubicBezTo>
                <a:cubicBezTo>
                  <a:pt x="17" y="9"/>
                  <a:pt x="16" y="13"/>
                  <a:pt x="13" y="15"/>
                </a:cubicBezTo>
                <a:cubicBezTo>
                  <a:pt x="16" y="17"/>
                  <a:pt x="17" y="20"/>
                  <a:pt x="18" y="24"/>
                </a:cubicBezTo>
                <a:cubicBezTo>
                  <a:pt x="16" y="24"/>
                  <a:pt x="16" y="24"/>
                  <a:pt x="16" y="24"/>
                </a:cubicBezTo>
                <a:cubicBezTo>
                  <a:pt x="16" y="21"/>
                  <a:pt x="14" y="17"/>
                  <a:pt x="11" y="16"/>
                </a:cubicBezTo>
                <a:cubicBezTo>
                  <a:pt x="10" y="15"/>
                  <a:pt x="10" y="15"/>
                  <a:pt x="10" y="15"/>
                </a:cubicBezTo>
                <a:cubicBezTo>
                  <a:pt x="10" y="14"/>
                  <a:pt x="11" y="14"/>
                  <a:pt x="11" y="14"/>
                </a:cubicBezTo>
                <a:cubicBezTo>
                  <a:pt x="11" y="14"/>
                  <a:pt x="11" y="14"/>
                  <a:pt x="11" y="14"/>
                </a:cubicBezTo>
                <a:cubicBezTo>
                  <a:pt x="14" y="13"/>
                  <a:pt x="16" y="9"/>
                  <a:pt x="16" y="6"/>
                </a:cubicBezTo>
                <a:close/>
                <a:moveTo>
                  <a:pt x="2" y="25"/>
                </a:moveTo>
                <a:cubicBezTo>
                  <a:pt x="1" y="25"/>
                  <a:pt x="0" y="26"/>
                  <a:pt x="0" y="27"/>
                </a:cubicBezTo>
                <a:cubicBezTo>
                  <a:pt x="0" y="27"/>
                  <a:pt x="0" y="27"/>
                  <a:pt x="0" y="27"/>
                </a:cubicBezTo>
                <a:cubicBezTo>
                  <a:pt x="0" y="28"/>
                  <a:pt x="1" y="29"/>
                  <a:pt x="2" y="29"/>
                </a:cubicBezTo>
                <a:cubicBezTo>
                  <a:pt x="18" y="29"/>
                  <a:pt x="18" y="29"/>
                  <a:pt x="18" y="29"/>
                </a:cubicBezTo>
                <a:cubicBezTo>
                  <a:pt x="19" y="29"/>
                  <a:pt x="20" y="28"/>
                  <a:pt x="20" y="27"/>
                </a:cubicBezTo>
                <a:cubicBezTo>
                  <a:pt x="20" y="27"/>
                  <a:pt x="20" y="27"/>
                  <a:pt x="20" y="27"/>
                </a:cubicBezTo>
                <a:cubicBezTo>
                  <a:pt x="20" y="26"/>
                  <a:pt x="19" y="25"/>
                  <a:pt x="18" y="25"/>
                </a:cubicBezTo>
                <a:cubicBezTo>
                  <a:pt x="2" y="25"/>
                  <a:pt x="2" y="25"/>
                  <a:pt x="2" y="25"/>
                </a:cubicBezTo>
                <a:close/>
                <a:moveTo>
                  <a:pt x="4" y="24"/>
                </a:moveTo>
                <a:cubicBezTo>
                  <a:pt x="2" y="24"/>
                  <a:pt x="2" y="24"/>
                  <a:pt x="2" y="24"/>
                </a:cubicBezTo>
                <a:cubicBezTo>
                  <a:pt x="2" y="20"/>
                  <a:pt x="4" y="17"/>
                  <a:pt x="7" y="15"/>
                </a:cubicBezTo>
                <a:cubicBezTo>
                  <a:pt x="4" y="13"/>
                  <a:pt x="2" y="9"/>
                  <a:pt x="2" y="6"/>
                </a:cubicBezTo>
                <a:cubicBezTo>
                  <a:pt x="4" y="6"/>
                  <a:pt x="4" y="6"/>
                  <a:pt x="4" y="6"/>
                </a:cubicBezTo>
                <a:cubicBezTo>
                  <a:pt x="4" y="9"/>
                  <a:pt x="6" y="13"/>
                  <a:pt x="9" y="14"/>
                </a:cubicBezTo>
                <a:cubicBezTo>
                  <a:pt x="10" y="14"/>
                  <a:pt x="10" y="15"/>
                  <a:pt x="10" y="15"/>
                </a:cubicBezTo>
                <a:cubicBezTo>
                  <a:pt x="10" y="15"/>
                  <a:pt x="9" y="15"/>
                  <a:pt x="9" y="16"/>
                </a:cubicBezTo>
                <a:cubicBezTo>
                  <a:pt x="6" y="17"/>
                  <a:pt x="4" y="21"/>
                  <a:pt x="4"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3" name="Freeform 269"/>
          <p:cNvSpPr>
            <a:spLocks noEditPoints="1"/>
          </p:cNvSpPr>
          <p:nvPr/>
        </p:nvSpPr>
        <p:spPr bwMode="auto">
          <a:xfrm>
            <a:off x="7485229" y="2533329"/>
            <a:ext cx="278706" cy="278706"/>
          </a:xfrm>
          <a:custGeom>
            <a:avLst/>
            <a:gdLst>
              <a:gd name="T0" fmla="*/ 23 w 29"/>
              <a:gd name="T1" fmla="*/ 7 h 29"/>
              <a:gd name="T2" fmla="*/ 19 w 29"/>
              <a:gd name="T3" fmla="*/ 4 h 29"/>
              <a:gd name="T4" fmla="*/ 15 w 29"/>
              <a:gd name="T5" fmla="*/ 4 h 29"/>
              <a:gd name="T6" fmla="*/ 10 w 29"/>
              <a:gd name="T7" fmla="*/ 4 h 29"/>
              <a:gd name="T8" fmla="*/ 7 w 29"/>
              <a:gd name="T9" fmla="*/ 7 h 29"/>
              <a:gd name="T10" fmla="*/ 4 w 29"/>
              <a:gd name="T11" fmla="*/ 10 h 29"/>
              <a:gd name="T12" fmla="*/ 4 w 29"/>
              <a:gd name="T13" fmla="*/ 15 h 29"/>
              <a:gd name="T14" fmla="*/ 4 w 29"/>
              <a:gd name="T15" fmla="*/ 19 h 29"/>
              <a:gd name="T16" fmla="*/ 7 w 29"/>
              <a:gd name="T17" fmla="*/ 22 h 29"/>
              <a:gd name="T18" fmla="*/ 10 w 29"/>
              <a:gd name="T19" fmla="*/ 25 h 29"/>
              <a:gd name="T20" fmla="*/ 15 w 29"/>
              <a:gd name="T21" fmla="*/ 26 h 29"/>
              <a:gd name="T22" fmla="*/ 19 w 29"/>
              <a:gd name="T23" fmla="*/ 25 h 29"/>
              <a:gd name="T24" fmla="*/ 23 w 29"/>
              <a:gd name="T25" fmla="*/ 22 h 29"/>
              <a:gd name="T26" fmla="*/ 25 w 29"/>
              <a:gd name="T27" fmla="*/ 19 h 29"/>
              <a:gd name="T28" fmla="*/ 26 w 29"/>
              <a:gd name="T29" fmla="*/ 15 h 29"/>
              <a:gd name="T30" fmla="*/ 25 w 29"/>
              <a:gd name="T31" fmla="*/ 10 h 29"/>
              <a:gd name="T32" fmla="*/ 23 w 29"/>
              <a:gd name="T33" fmla="*/ 7 h 29"/>
              <a:gd name="T34" fmla="*/ 4 w 29"/>
              <a:gd name="T35" fmla="*/ 4 h 29"/>
              <a:gd name="T36" fmla="*/ 15 w 29"/>
              <a:gd name="T37" fmla="*/ 0 h 29"/>
              <a:gd name="T38" fmla="*/ 25 w 29"/>
              <a:gd name="T39" fmla="*/ 4 h 29"/>
              <a:gd name="T40" fmla="*/ 29 w 29"/>
              <a:gd name="T41" fmla="*/ 15 h 29"/>
              <a:gd name="T42" fmla="*/ 25 w 29"/>
              <a:gd name="T43" fmla="*/ 25 h 29"/>
              <a:gd name="T44" fmla="*/ 15 w 29"/>
              <a:gd name="T45" fmla="*/ 29 h 29"/>
              <a:gd name="T46" fmla="*/ 4 w 29"/>
              <a:gd name="T47" fmla="*/ 25 h 29"/>
              <a:gd name="T48" fmla="*/ 0 w 29"/>
              <a:gd name="T49" fmla="*/ 15 h 29"/>
              <a:gd name="T50" fmla="*/ 4 w 29"/>
              <a:gd name="T5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9">
                <a:moveTo>
                  <a:pt x="23" y="7"/>
                </a:moveTo>
                <a:cubicBezTo>
                  <a:pt x="22" y="6"/>
                  <a:pt x="20" y="5"/>
                  <a:pt x="19" y="4"/>
                </a:cubicBezTo>
                <a:cubicBezTo>
                  <a:pt x="18" y="4"/>
                  <a:pt x="16" y="4"/>
                  <a:pt x="15" y="4"/>
                </a:cubicBezTo>
                <a:cubicBezTo>
                  <a:pt x="13" y="4"/>
                  <a:pt x="12" y="4"/>
                  <a:pt x="10" y="4"/>
                </a:cubicBezTo>
                <a:cubicBezTo>
                  <a:pt x="9" y="5"/>
                  <a:pt x="8" y="6"/>
                  <a:pt x="7" y="7"/>
                </a:cubicBezTo>
                <a:cubicBezTo>
                  <a:pt x="6" y="8"/>
                  <a:pt x="5" y="9"/>
                  <a:pt x="4" y="10"/>
                </a:cubicBezTo>
                <a:cubicBezTo>
                  <a:pt x="4" y="12"/>
                  <a:pt x="4" y="13"/>
                  <a:pt x="4" y="15"/>
                </a:cubicBezTo>
                <a:cubicBezTo>
                  <a:pt x="4" y="16"/>
                  <a:pt x="4" y="18"/>
                  <a:pt x="4" y="19"/>
                </a:cubicBezTo>
                <a:cubicBezTo>
                  <a:pt x="5" y="20"/>
                  <a:pt x="6" y="21"/>
                  <a:pt x="7" y="22"/>
                </a:cubicBezTo>
                <a:cubicBezTo>
                  <a:pt x="8" y="23"/>
                  <a:pt x="9" y="24"/>
                  <a:pt x="10" y="25"/>
                </a:cubicBezTo>
                <a:cubicBezTo>
                  <a:pt x="12" y="25"/>
                  <a:pt x="13" y="26"/>
                  <a:pt x="15" y="26"/>
                </a:cubicBezTo>
                <a:cubicBezTo>
                  <a:pt x="16" y="26"/>
                  <a:pt x="18" y="25"/>
                  <a:pt x="19" y="25"/>
                </a:cubicBezTo>
                <a:cubicBezTo>
                  <a:pt x="20" y="24"/>
                  <a:pt x="22" y="23"/>
                  <a:pt x="23" y="22"/>
                </a:cubicBezTo>
                <a:cubicBezTo>
                  <a:pt x="24" y="21"/>
                  <a:pt x="24" y="20"/>
                  <a:pt x="25" y="19"/>
                </a:cubicBezTo>
                <a:cubicBezTo>
                  <a:pt x="25" y="18"/>
                  <a:pt x="26" y="16"/>
                  <a:pt x="26" y="15"/>
                </a:cubicBezTo>
                <a:cubicBezTo>
                  <a:pt x="26" y="13"/>
                  <a:pt x="25" y="12"/>
                  <a:pt x="25" y="10"/>
                </a:cubicBezTo>
                <a:cubicBezTo>
                  <a:pt x="24" y="9"/>
                  <a:pt x="24" y="8"/>
                  <a:pt x="23" y="7"/>
                </a:cubicBezTo>
                <a:close/>
                <a:moveTo>
                  <a:pt x="4" y="4"/>
                </a:moveTo>
                <a:cubicBezTo>
                  <a:pt x="7" y="2"/>
                  <a:pt x="11" y="0"/>
                  <a:pt x="15" y="0"/>
                </a:cubicBezTo>
                <a:cubicBezTo>
                  <a:pt x="19" y="0"/>
                  <a:pt x="22" y="2"/>
                  <a:pt x="25" y="4"/>
                </a:cubicBezTo>
                <a:cubicBezTo>
                  <a:pt x="28" y="7"/>
                  <a:pt x="29" y="11"/>
                  <a:pt x="29" y="15"/>
                </a:cubicBezTo>
                <a:cubicBezTo>
                  <a:pt x="29" y="19"/>
                  <a:pt x="28" y="22"/>
                  <a:pt x="25" y="25"/>
                </a:cubicBezTo>
                <a:cubicBezTo>
                  <a:pt x="22" y="28"/>
                  <a:pt x="19" y="29"/>
                  <a:pt x="15" y="29"/>
                </a:cubicBezTo>
                <a:cubicBezTo>
                  <a:pt x="11" y="29"/>
                  <a:pt x="7" y="28"/>
                  <a:pt x="4" y="25"/>
                </a:cubicBezTo>
                <a:cubicBezTo>
                  <a:pt x="2" y="22"/>
                  <a:pt x="0" y="19"/>
                  <a:pt x="0" y="15"/>
                </a:cubicBezTo>
                <a:cubicBezTo>
                  <a:pt x="0" y="11"/>
                  <a:pt x="2" y="7"/>
                  <a:pt x="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4" name="Freeform 270"/>
          <p:cNvSpPr>
            <a:spLocks/>
          </p:cNvSpPr>
          <p:nvPr/>
        </p:nvSpPr>
        <p:spPr bwMode="auto">
          <a:xfrm>
            <a:off x="7610104" y="2611150"/>
            <a:ext cx="86870" cy="76011"/>
          </a:xfrm>
          <a:custGeom>
            <a:avLst/>
            <a:gdLst>
              <a:gd name="T0" fmla="*/ 8 w 9"/>
              <a:gd name="T1" fmla="*/ 0 h 8"/>
              <a:gd name="T2" fmla="*/ 8 w 9"/>
              <a:gd name="T3" fmla="*/ 1 h 8"/>
              <a:gd name="T4" fmla="*/ 2 w 9"/>
              <a:gd name="T5" fmla="*/ 8 h 8"/>
              <a:gd name="T6" fmla="*/ 1 w 9"/>
              <a:gd name="T7" fmla="*/ 8 h 8"/>
              <a:gd name="T8" fmla="*/ 0 w 9"/>
              <a:gd name="T9" fmla="*/ 7 h 8"/>
              <a:gd name="T10" fmla="*/ 8 w 9"/>
              <a:gd name="T11" fmla="*/ 0 h 8"/>
              <a:gd name="T12" fmla="*/ 8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8" y="0"/>
                </a:moveTo>
                <a:cubicBezTo>
                  <a:pt x="9" y="0"/>
                  <a:pt x="9" y="1"/>
                  <a:pt x="8" y="1"/>
                </a:cubicBezTo>
                <a:cubicBezTo>
                  <a:pt x="2" y="8"/>
                  <a:pt x="2" y="8"/>
                  <a:pt x="2" y="8"/>
                </a:cubicBezTo>
                <a:cubicBezTo>
                  <a:pt x="1" y="8"/>
                  <a:pt x="1" y="8"/>
                  <a:pt x="1" y="8"/>
                </a:cubicBezTo>
                <a:cubicBezTo>
                  <a:pt x="0" y="7"/>
                  <a:pt x="0" y="7"/>
                  <a:pt x="0" y="7"/>
                </a:cubicBezTo>
                <a:cubicBezTo>
                  <a:pt x="8" y="0"/>
                  <a:pt x="8" y="0"/>
                  <a:pt x="8" y="0"/>
                </a:cubicBezTo>
                <a:cubicBezTo>
                  <a:pt x="8" y="0"/>
                  <a:pt x="8" y="0"/>
                  <a:pt x="8"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5" name="Freeform 271"/>
          <p:cNvSpPr>
            <a:spLocks/>
          </p:cNvSpPr>
          <p:nvPr/>
        </p:nvSpPr>
        <p:spPr bwMode="auto">
          <a:xfrm>
            <a:off x="7610104" y="2506183"/>
            <a:ext cx="38006" cy="27148"/>
          </a:xfrm>
          <a:custGeom>
            <a:avLst/>
            <a:gdLst>
              <a:gd name="T0" fmla="*/ 0 w 4"/>
              <a:gd name="T1" fmla="*/ 3 h 3"/>
              <a:gd name="T2" fmla="*/ 4 w 4"/>
              <a:gd name="T3" fmla="*/ 3 h 3"/>
              <a:gd name="T4" fmla="*/ 4 w 4"/>
              <a:gd name="T5" fmla="*/ 0 h 3"/>
              <a:gd name="T6" fmla="*/ 0 w 4"/>
              <a:gd name="T7" fmla="*/ 0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cubicBezTo>
                  <a:pt x="1" y="3"/>
                  <a:pt x="3" y="3"/>
                  <a:pt x="4" y="3"/>
                </a:cubicBezTo>
                <a:cubicBezTo>
                  <a:pt x="4" y="0"/>
                  <a:pt x="4" y="0"/>
                  <a:pt x="4" y="0"/>
                </a:cubicBezTo>
                <a:cubicBezTo>
                  <a:pt x="0" y="0"/>
                  <a:pt x="0" y="0"/>
                  <a:pt x="0" y="0"/>
                </a:cubicBezTo>
                <a:lnTo>
                  <a:pt x="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6" name="Rectangle 272"/>
          <p:cNvSpPr>
            <a:spLocks noChangeArrowheads="1"/>
          </p:cNvSpPr>
          <p:nvPr/>
        </p:nvSpPr>
        <p:spPr bwMode="auto">
          <a:xfrm>
            <a:off x="7581147" y="2495324"/>
            <a:ext cx="95919" cy="19908"/>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7" name="Freeform 273"/>
          <p:cNvSpPr>
            <a:spLocks/>
          </p:cNvSpPr>
          <p:nvPr/>
        </p:nvSpPr>
        <p:spPr bwMode="auto">
          <a:xfrm>
            <a:off x="7716881" y="2553237"/>
            <a:ext cx="47055" cy="38006"/>
          </a:xfrm>
          <a:custGeom>
            <a:avLst/>
            <a:gdLst>
              <a:gd name="T0" fmla="*/ 0 w 5"/>
              <a:gd name="T1" fmla="*/ 1 h 4"/>
              <a:gd name="T2" fmla="*/ 3 w 5"/>
              <a:gd name="T3" fmla="*/ 4 h 4"/>
              <a:gd name="T4" fmla="*/ 5 w 5"/>
              <a:gd name="T5" fmla="*/ 2 h 4"/>
              <a:gd name="T6" fmla="*/ 2 w 5"/>
              <a:gd name="T7" fmla="*/ 0 h 4"/>
              <a:gd name="T8" fmla="*/ 0 w 5"/>
              <a:gd name="T9" fmla="*/ 1 h 4"/>
            </a:gdLst>
            <a:ahLst/>
            <a:cxnLst>
              <a:cxn ang="0">
                <a:pos x="T0" y="T1"/>
              </a:cxn>
              <a:cxn ang="0">
                <a:pos x="T2" y="T3"/>
              </a:cxn>
              <a:cxn ang="0">
                <a:pos x="T4" y="T5"/>
              </a:cxn>
              <a:cxn ang="0">
                <a:pos x="T6" y="T7"/>
              </a:cxn>
              <a:cxn ang="0">
                <a:pos x="T8" y="T9"/>
              </a:cxn>
            </a:cxnLst>
            <a:rect l="0" t="0" r="r" b="b"/>
            <a:pathLst>
              <a:path w="5" h="4">
                <a:moveTo>
                  <a:pt x="0" y="1"/>
                </a:moveTo>
                <a:cubicBezTo>
                  <a:pt x="2" y="2"/>
                  <a:pt x="2" y="3"/>
                  <a:pt x="3" y="4"/>
                </a:cubicBezTo>
                <a:cubicBezTo>
                  <a:pt x="5" y="2"/>
                  <a:pt x="5" y="2"/>
                  <a:pt x="5" y="2"/>
                </a:cubicBezTo>
                <a:cubicBezTo>
                  <a:pt x="2" y="0"/>
                  <a:pt x="2" y="0"/>
                  <a:pt x="2" y="0"/>
                </a:cubicBezTo>
                <a:lnTo>
                  <a:pt x="0" y="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8" name="Freeform 274"/>
          <p:cNvSpPr>
            <a:spLocks noEditPoints="1"/>
          </p:cNvSpPr>
          <p:nvPr/>
        </p:nvSpPr>
        <p:spPr bwMode="auto">
          <a:xfrm>
            <a:off x="7523234" y="2573144"/>
            <a:ext cx="202696" cy="200886"/>
          </a:xfrm>
          <a:custGeom>
            <a:avLst/>
            <a:gdLst>
              <a:gd name="T0" fmla="*/ 4 w 21"/>
              <a:gd name="T1" fmla="*/ 10 h 21"/>
              <a:gd name="T2" fmla="*/ 5 w 21"/>
              <a:gd name="T3" fmla="*/ 11 h 21"/>
              <a:gd name="T4" fmla="*/ 4 w 21"/>
              <a:gd name="T5" fmla="*/ 11 h 21"/>
              <a:gd name="T6" fmla="*/ 1 w 21"/>
              <a:gd name="T7" fmla="*/ 11 h 21"/>
              <a:gd name="T8" fmla="*/ 0 w 21"/>
              <a:gd name="T9" fmla="*/ 11 h 21"/>
              <a:gd name="T10" fmla="*/ 1 w 21"/>
              <a:gd name="T11" fmla="*/ 10 h 21"/>
              <a:gd name="T12" fmla="*/ 4 w 21"/>
              <a:gd name="T13" fmla="*/ 10 h 21"/>
              <a:gd name="T14" fmla="*/ 17 w 21"/>
              <a:gd name="T15" fmla="*/ 11 h 21"/>
              <a:gd name="T16" fmla="*/ 17 w 21"/>
              <a:gd name="T17" fmla="*/ 11 h 21"/>
              <a:gd name="T18" fmla="*/ 17 w 21"/>
              <a:gd name="T19" fmla="*/ 10 h 21"/>
              <a:gd name="T20" fmla="*/ 21 w 21"/>
              <a:gd name="T21" fmla="*/ 10 h 21"/>
              <a:gd name="T22" fmla="*/ 21 w 21"/>
              <a:gd name="T23" fmla="*/ 11 h 21"/>
              <a:gd name="T24" fmla="*/ 21 w 21"/>
              <a:gd name="T25" fmla="*/ 11 h 21"/>
              <a:gd name="T26" fmla="*/ 17 w 21"/>
              <a:gd name="T27" fmla="*/ 11 h 21"/>
              <a:gd name="T28" fmla="*/ 10 w 21"/>
              <a:gd name="T29" fmla="*/ 17 h 21"/>
              <a:gd name="T30" fmla="*/ 11 w 21"/>
              <a:gd name="T31" fmla="*/ 17 h 21"/>
              <a:gd name="T32" fmla="*/ 11 w 21"/>
              <a:gd name="T33" fmla="*/ 17 h 21"/>
              <a:gd name="T34" fmla="*/ 11 w 21"/>
              <a:gd name="T35" fmla="*/ 21 h 21"/>
              <a:gd name="T36" fmla="*/ 11 w 21"/>
              <a:gd name="T37" fmla="*/ 21 h 21"/>
              <a:gd name="T38" fmla="*/ 10 w 21"/>
              <a:gd name="T39" fmla="*/ 21 h 21"/>
              <a:gd name="T40" fmla="*/ 10 w 21"/>
              <a:gd name="T41" fmla="*/ 17 h 21"/>
              <a:gd name="T42" fmla="*/ 11 w 21"/>
              <a:gd name="T43" fmla="*/ 4 h 21"/>
              <a:gd name="T44" fmla="*/ 11 w 21"/>
              <a:gd name="T45" fmla="*/ 5 h 21"/>
              <a:gd name="T46" fmla="*/ 10 w 21"/>
              <a:gd name="T47" fmla="*/ 4 h 21"/>
              <a:gd name="T48" fmla="*/ 10 w 21"/>
              <a:gd name="T49" fmla="*/ 1 h 21"/>
              <a:gd name="T50" fmla="*/ 11 w 21"/>
              <a:gd name="T51" fmla="*/ 0 h 21"/>
              <a:gd name="T52" fmla="*/ 11 w 21"/>
              <a:gd name="T53" fmla="*/ 1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5" y="10"/>
                  <a:pt x="5" y="11"/>
                </a:cubicBezTo>
                <a:cubicBezTo>
                  <a:pt x="5" y="11"/>
                  <a:pt x="4" y="11"/>
                  <a:pt x="4" y="11"/>
                </a:cubicBezTo>
                <a:cubicBezTo>
                  <a:pt x="1" y="11"/>
                  <a:pt x="1" y="11"/>
                  <a:pt x="1" y="11"/>
                </a:cubicBezTo>
                <a:cubicBezTo>
                  <a:pt x="0" y="11"/>
                  <a:pt x="0" y="11"/>
                  <a:pt x="0" y="11"/>
                </a:cubicBezTo>
                <a:cubicBezTo>
                  <a:pt x="0" y="10"/>
                  <a:pt x="0" y="10"/>
                  <a:pt x="1" y="10"/>
                </a:cubicBezTo>
                <a:cubicBezTo>
                  <a:pt x="4" y="10"/>
                  <a:pt x="4" y="10"/>
                  <a:pt x="4" y="10"/>
                </a:cubicBezTo>
                <a:close/>
                <a:moveTo>
                  <a:pt x="17" y="11"/>
                </a:moveTo>
                <a:cubicBezTo>
                  <a:pt x="17" y="11"/>
                  <a:pt x="17" y="11"/>
                  <a:pt x="17" y="11"/>
                </a:cubicBezTo>
                <a:cubicBezTo>
                  <a:pt x="17" y="10"/>
                  <a:pt x="17" y="10"/>
                  <a:pt x="17" y="10"/>
                </a:cubicBezTo>
                <a:cubicBezTo>
                  <a:pt x="21" y="10"/>
                  <a:pt x="21" y="10"/>
                  <a:pt x="21" y="10"/>
                </a:cubicBezTo>
                <a:cubicBezTo>
                  <a:pt x="21" y="10"/>
                  <a:pt x="21" y="10"/>
                  <a:pt x="21" y="11"/>
                </a:cubicBezTo>
                <a:cubicBezTo>
                  <a:pt x="21" y="11"/>
                  <a:pt x="21" y="11"/>
                  <a:pt x="21" y="11"/>
                </a:cubicBezTo>
                <a:cubicBezTo>
                  <a:pt x="17" y="11"/>
                  <a:pt x="17" y="11"/>
                  <a:pt x="17" y="11"/>
                </a:cubicBezTo>
                <a:close/>
                <a:moveTo>
                  <a:pt x="10" y="17"/>
                </a:moveTo>
                <a:cubicBezTo>
                  <a:pt x="10" y="17"/>
                  <a:pt x="10" y="17"/>
                  <a:pt x="11" y="17"/>
                </a:cubicBezTo>
                <a:cubicBezTo>
                  <a:pt x="11" y="17"/>
                  <a:pt x="11" y="17"/>
                  <a:pt x="11" y="17"/>
                </a:cubicBezTo>
                <a:cubicBezTo>
                  <a:pt x="11" y="21"/>
                  <a:pt x="11" y="21"/>
                  <a:pt x="11" y="21"/>
                </a:cubicBezTo>
                <a:cubicBezTo>
                  <a:pt x="11" y="21"/>
                  <a:pt x="11" y="21"/>
                  <a:pt x="11" y="21"/>
                </a:cubicBezTo>
                <a:cubicBezTo>
                  <a:pt x="10" y="21"/>
                  <a:pt x="10" y="21"/>
                  <a:pt x="10" y="21"/>
                </a:cubicBezTo>
                <a:cubicBezTo>
                  <a:pt x="10" y="17"/>
                  <a:pt x="10" y="17"/>
                  <a:pt x="10" y="17"/>
                </a:cubicBezTo>
                <a:close/>
                <a:moveTo>
                  <a:pt x="11" y="4"/>
                </a:moveTo>
                <a:cubicBezTo>
                  <a:pt x="11" y="4"/>
                  <a:pt x="11" y="5"/>
                  <a:pt x="11" y="5"/>
                </a:cubicBezTo>
                <a:cubicBezTo>
                  <a:pt x="10" y="5"/>
                  <a:pt x="10" y="4"/>
                  <a:pt x="10" y="4"/>
                </a:cubicBezTo>
                <a:cubicBezTo>
                  <a:pt x="10" y="1"/>
                  <a:pt x="10" y="1"/>
                  <a:pt x="10" y="1"/>
                </a:cubicBezTo>
                <a:cubicBezTo>
                  <a:pt x="10" y="0"/>
                  <a:pt x="10" y="0"/>
                  <a:pt x="11" y="0"/>
                </a:cubicBezTo>
                <a:cubicBezTo>
                  <a:pt x="11" y="0"/>
                  <a:pt x="11" y="0"/>
                  <a:pt x="11" y="1"/>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9" name="Freeform 275"/>
          <p:cNvSpPr>
            <a:spLocks noEditPoints="1"/>
          </p:cNvSpPr>
          <p:nvPr/>
        </p:nvSpPr>
        <p:spPr bwMode="auto">
          <a:xfrm>
            <a:off x="6871714" y="2515231"/>
            <a:ext cx="278706" cy="278706"/>
          </a:xfrm>
          <a:custGeom>
            <a:avLst/>
            <a:gdLst>
              <a:gd name="T0" fmla="*/ 15 w 29"/>
              <a:gd name="T1" fmla="*/ 13 h 29"/>
              <a:gd name="T2" fmla="*/ 15 w 29"/>
              <a:gd name="T3" fmla="*/ 13 h 29"/>
              <a:gd name="T4" fmla="*/ 20 w 29"/>
              <a:gd name="T5" fmla="*/ 8 h 29"/>
              <a:gd name="T6" fmla="*/ 21 w 29"/>
              <a:gd name="T7" fmla="*/ 8 h 29"/>
              <a:gd name="T8" fmla="*/ 21 w 29"/>
              <a:gd name="T9" fmla="*/ 9 h 29"/>
              <a:gd name="T10" fmla="*/ 16 w 29"/>
              <a:gd name="T11" fmla="*/ 15 h 29"/>
              <a:gd name="T12" fmla="*/ 16 w 29"/>
              <a:gd name="T13" fmla="*/ 17 h 29"/>
              <a:gd name="T14" fmla="*/ 14 w 29"/>
              <a:gd name="T15" fmla="*/ 16 h 29"/>
              <a:gd name="T16" fmla="*/ 11 w 29"/>
              <a:gd name="T17" fmla="*/ 24 h 29"/>
              <a:gd name="T18" fmla="*/ 11 w 29"/>
              <a:gd name="T19" fmla="*/ 24 h 29"/>
              <a:gd name="T20" fmla="*/ 13 w 29"/>
              <a:gd name="T21" fmla="*/ 17 h 29"/>
              <a:gd name="T22" fmla="*/ 12 w 29"/>
              <a:gd name="T23" fmla="*/ 16 h 29"/>
              <a:gd name="T24" fmla="*/ 13 w 29"/>
              <a:gd name="T25" fmla="*/ 15 h 29"/>
              <a:gd name="T26" fmla="*/ 8 w 29"/>
              <a:gd name="T27" fmla="*/ 11 h 29"/>
              <a:gd name="T28" fmla="*/ 8 w 29"/>
              <a:gd name="T29" fmla="*/ 10 h 29"/>
              <a:gd name="T30" fmla="*/ 14 w 29"/>
              <a:gd name="T31" fmla="*/ 14 h 29"/>
              <a:gd name="T32" fmla="*/ 22 w 29"/>
              <a:gd name="T33" fmla="*/ 7 h 29"/>
              <a:gd name="T34" fmla="*/ 14 w 29"/>
              <a:gd name="T35" fmla="*/ 4 h 29"/>
              <a:gd name="T36" fmla="*/ 6 w 29"/>
              <a:gd name="T37" fmla="*/ 7 h 29"/>
              <a:gd name="T38" fmla="*/ 3 w 29"/>
              <a:gd name="T39" fmla="*/ 15 h 29"/>
              <a:gd name="T40" fmla="*/ 6 w 29"/>
              <a:gd name="T41" fmla="*/ 23 h 29"/>
              <a:gd name="T42" fmla="*/ 14 w 29"/>
              <a:gd name="T43" fmla="*/ 26 h 29"/>
              <a:gd name="T44" fmla="*/ 22 w 29"/>
              <a:gd name="T45" fmla="*/ 23 h 29"/>
              <a:gd name="T46" fmla="*/ 25 w 29"/>
              <a:gd name="T47" fmla="*/ 15 h 29"/>
              <a:gd name="T48" fmla="*/ 22 w 29"/>
              <a:gd name="T49" fmla="*/ 7 h 29"/>
              <a:gd name="T50" fmla="*/ 0 w 29"/>
              <a:gd name="T51" fmla="*/ 15 h 29"/>
              <a:gd name="T52" fmla="*/ 14 w 29"/>
              <a:gd name="T53" fmla="*/ 29 h 29"/>
              <a:gd name="T54" fmla="*/ 29 w 29"/>
              <a:gd name="T55" fmla="*/ 15 h 29"/>
              <a:gd name="T56" fmla="*/ 14 w 29"/>
              <a:gd name="T57" fmla="*/ 0 h 29"/>
              <a:gd name="T58" fmla="*/ 8 w 29"/>
              <a:gd name="T59" fmla="*/ 14 h 29"/>
              <a:gd name="T60" fmla="*/ 4 w 29"/>
              <a:gd name="T61" fmla="*/ 15 h 29"/>
              <a:gd name="T62" fmla="*/ 8 w 29"/>
              <a:gd name="T63" fmla="*/ 15 h 29"/>
              <a:gd name="T64" fmla="*/ 8 w 29"/>
              <a:gd name="T65" fmla="*/ 14 h 29"/>
              <a:gd name="T66" fmla="*/ 24 w 29"/>
              <a:gd name="T67" fmla="*/ 15 h 29"/>
              <a:gd name="T68" fmla="*/ 24 w 29"/>
              <a:gd name="T69" fmla="*/ 14 h 29"/>
              <a:gd name="T70" fmla="*/ 20 w 29"/>
              <a:gd name="T71" fmla="*/ 15 h 29"/>
              <a:gd name="T72" fmla="*/ 13 w 29"/>
              <a:gd name="T73" fmla="*/ 21 h 29"/>
              <a:gd name="T74" fmla="*/ 14 w 29"/>
              <a:gd name="T75" fmla="*/ 25 h 29"/>
              <a:gd name="T76" fmla="*/ 15 w 29"/>
              <a:gd name="T77" fmla="*/ 21 h 29"/>
              <a:gd name="T78" fmla="*/ 13 w 29"/>
              <a:gd name="T79" fmla="*/ 21 h 29"/>
              <a:gd name="T80" fmla="*/ 15 w 29"/>
              <a:gd name="T81" fmla="*/ 5 h 29"/>
              <a:gd name="T82" fmla="*/ 13 w 29"/>
              <a:gd name="T83" fmla="*/ 5 h 29"/>
              <a:gd name="T84" fmla="*/ 14 w 29"/>
              <a:gd name="T85"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29">
                <a:moveTo>
                  <a:pt x="14" y="13"/>
                </a:moveTo>
                <a:cubicBezTo>
                  <a:pt x="14" y="13"/>
                  <a:pt x="14" y="13"/>
                  <a:pt x="15" y="13"/>
                </a:cubicBezTo>
                <a:cubicBezTo>
                  <a:pt x="15" y="13"/>
                  <a:pt x="15" y="13"/>
                  <a:pt x="15" y="13"/>
                </a:cubicBezTo>
                <a:cubicBezTo>
                  <a:pt x="15" y="13"/>
                  <a:pt x="15" y="13"/>
                  <a:pt x="15" y="13"/>
                </a:cubicBezTo>
                <a:cubicBezTo>
                  <a:pt x="15" y="13"/>
                  <a:pt x="15" y="13"/>
                  <a:pt x="15" y="13"/>
                </a:cubicBezTo>
                <a:cubicBezTo>
                  <a:pt x="20" y="8"/>
                  <a:pt x="20" y="8"/>
                  <a:pt x="20" y="8"/>
                </a:cubicBezTo>
                <a:cubicBezTo>
                  <a:pt x="20" y="8"/>
                  <a:pt x="21" y="7"/>
                  <a:pt x="21" y="7"/>
                </a:cubicBezTo>
                <a:cubicBezTo>
                  <a:pt x="21" y="7"/>
                  <a:pt x="21" y="8"/>
                  <a:pt x="21" y="8"/>
                </a:cubicBezTo>
                <a:cubicBezTo>
                  <a:pt x="21" y="8"/>
                  <a:pt x="21" y="8"/>
                  <a:pt x="21" y="8"/>
                </a:cubicBezTo>
                <a:cubicBezTo>
                  <a:pt x="21" y="8"/>
                  <a:pt x="21" y="8"/>
                  <a:pt x="21" y="9"/>
                </a:cubicBezTo>
                <a:cubicBezTo>
                  <a:pt x="15" y="15"/>
                  <a:pt x="15" y="15"/>
                  <a:pt x="15" y="15"/>
                </a:cubicBezTo>
                <a:cubicBezTo>
                  <a:pt x="16" y="15"/>
                  <a:pt x="16" y="15"/>
                  <a:pt x="16" y="15"/>
                </a:cubicBezTo>
                <a:cubicBezTo>
                  <a:pt x="16" y="15"/>
                  <a:pt x="16" y="16"/>
                  <a:pt x="16" y="16"/>
                </a:cubicBezTo>
                <a:cubicBezTo>
                  <a:pt x="16" y="16"/>
                  <a:pt x="16" y="17"/>
                  <a:pt x="16" y="17"/>
                </a:cubicBezTo>
                <a:cubicBezTo>
                  <a:pt x="15" y="17"/>
                  <a:pt x="15" y="17"/>
                  <a:pt x="15" y="17"/>
                </a:cubicBezTo>
                <a:cubicBezTo>
                  <a:pt x="14" y="16"/>
                  <a:pt x="14" y="16"/>
                  <a:pt x="14" y="16"/>
                </a:cubicBezTo>
                <a:cubicBezTo>
                  <a:pt x="11" y="24"/>
                  <a:pt x="11" y="24"/>
                  <a:pt x="11" y="24"/>
                </a:cubicBezTo>
                <a:cubicBezTo>
                  <a:pt x="11" y="24"/>
                  <a:pt x="11" y="24"/>
                  <a:pt x="11" y="24"/>
                </a:cubicBezTo>
                <a:cubicBezTo>
                  <a:pt x="11" y="24"/>
                  <a:pt x="11" y="24"/>
                  <a:pt x="11" y="24"/>
                </a:cubicBezTo>
                <a:cubicBezTo>
                  <a:pt x="11" y="24"/>
                  <a:pt x="11" y="24"/>
                  <a:pt x="11" y="24"/>
                </a:cubicBezTo>
                <a:cubicBezTo>
                  <a:pt x="13" y="17"/>
                  <a:pt x="13" y="17"/>
                  <a:pt x="13" y="17"/>
                </a:cubicBezTo>
                <a:cubicBezTo>
                  <a:pt x="13" y="17"/>
                  <a:pt x="13" y="17"/>
                  <a:pt x="13" y="17"/>
                </a:cubicBezTo>
                <a:cubicBezTo>
                  <a:pt x="13" y="17"/>
                  <a:pt x="12" y="17"/>
                  <a:pt x="12" y="17"/>
                </a:cubicBezTo>
                <a:cubicBezTo>
                  <a:pt x="12" y="16"/>
                  <a:pt x="12" y="16"/>
                  <a:pt x="12" y="16"/>
                </a:cubicBezTo>
                <a:cubicBezTo>
                  <a:pt x="12" y="16"/>
                  <a:pt x="12" y="16"/>
                  <a:pt x="12" y="16"/>
                </a:cubicBezTo>
                <a:cubicBezTo>
                  <a:pt x="13" y="15"/>
                  <a:pt x="13" y="15"/>
                  <a:pt x="13" y="15"/>
                </a:cubicBezTo>
                <a:cubicBezTo>
                  <a:pt x="8" y="11"/>
                  <a:pt x="8" y="11"/>
                  <a:pt x="8" y="11"/>
                </a:cubicBezTo>
                <a:cubicBezTo>
                  <a:pt x="8" y="11"/>
                  <a:pt x="8" y="11"/>
                  <a:pt x="8" y="11"/>
                </a:cubicBezTo>
                <a:cubicBezTo>
                  <a:pt x="8" y="11"/>
                  <a:pt x="8" y="10"/>
                  <a:pt x="8" y="10"/>
                </a:cubicBezTo>
                <a:cubicBezTo>
                  <a:pt x="8" y="10"/>
                  <a:pt x="8" y="10"/>
                  <a:pt x="8" y="10"/>
                </a:cubicBezTo>
                <a:cubicBezTo>
                  <a:pt x="9" y="10"/>
                  <a:pt x="9" y="10"/>
                  <a:pt x="9" y="10"/>
                </a:cubicBezTo>
                <a:cubicBezTo>
                  <a:pt x="14" y="14"/>
                  <a:pt x="14" y="14"/>
                  <a:pt x="14" y="14"/>
                </a:cubicBezTo>
                <a:cubicBezTo>
                  <a:pt x="14" y="13"/>
                  <a:pt x="14" y="13"/>
                  <a:pt x="14" y="13"/>
                </a:cubicBezTo>
                <a:close/>
                <a:moveTo>
                  <a:pt x="22" y="7"/>
                </a:moveTo>
                <a:cubicBezTo>
                  <a:pt x="21" y="6"/>
                  <a:pt x="20" y="5"/>
                  <a:pt x="18" y="5"/>
                </a:cubicBezTo>
                <a:cubicBezTo>
                  <a:pt x="17" y="4"/>
                  <a:pt x="16" y="4"/>
                  <a:pt x="14" y="4"/>
                </a:cubicBezTo>
                <a:cubicBezTo>
                  <a:pt x="13" y="4"/>
                  <a:pt x="11" y="4"/>
                  <a:pt x="10" y="5"/>
                </a:cubicBezTo>
                <a:cubicBezTo>
                  <a:pt x="8" y="5"/>
                  <a:pt x="7" y="6"/>
                  <a:pt x="6" y="7"/>
                </a:cubicBezTo>
                <a:cubicBezTo>
                  <a:pt x="5" y="8"/>
                  <a:pt x="4" y="9"/>
                  <a:pt x="4" y="11"/>
                </a:cubicBezTo>
                <a:cubicBezTo>
                  <a:pt x="3" y="12"/>
                  <a:pt x="3" y="13"/>
                  <a:pt x="3" y="15"/>
                </a:cubicBezTo>
                <a:cubicBezTo>
                  <a:pt x="3" y="16"/>
                  <a:pt x="3" y="18"/>
                  <a:pt x="4" y="19"/>
                </a:cubicBezTo>
                <a:cubicBezTo>
                  <a:pt x="4" y="20"/>
                  <a:pt x="5" y="22"/>
                  <a:pt x="6" y="23"/>
                </a:cubicBezTo>
                <a:cubicBezTo>
                  <a:pt x="7" y="24"/>
                  <a:pt x="8" y="24"/>
                  <a:pt x="10" y="25"/>
                </a:cubicBezTo>
                <a:cubicBezTo>
                  <a:pt x="11" y="26"/>
                  <a:pt x="13" y="26"/>
                  <a:pt x="14" y="26"/>
                </a:cubicBezTo>
                <a:cubicBezTo>
                  <a:pt x="16" y="26"/>
                  <a:pt x="17" y="26"/>
                  <a:pt x="18" y="25"/>
                </a:cubicBezTo>
                <a:cubicBezTo>
                  <a:pt x="20" y="24"/>
                  <a:pt x="21" y="24"/>
                  <a:pt x="22" y="23"/>
                </a:cubicBezTo>
                <a:cubicBezTo>
                  <a:pt x="23" y="22"/>
                  <a:pt x="24" y="20"/>
                  <a:pt x="24" y="19"/>
                </a:cubicBezTo>
                <a:cubicBezTo>
                  <a:pt x="25" y="18"/>
                  <a:pt x="25" y="16"/>
                  <a:pt x="25" y="15"/>
                </a:cubicBezTo>
                <a:cubicBezTo>
                  <a:pt x="25" y="13"/>
                  <a:pt x="25" y="12"/>
                  <a:pt x="24" y="11"/>
                </a:cubicBezTo>
                <a:cubicBezTo>
                  <a:pt x="24" y="9"/>
                  <a:pt x="23" y="8"/>
                  <a:pt x="22" y="7"/>
                </a:cubicBezTo>
                <a:close/>
                <a:moveTo>
                  <a:pt x="4" y="5"/>
                </a:moveTo>
                <a:cubicBezTo>
                  <a:pt x="1" y="7"/>
                  <a:pt x="0" y="11"/>
                  <a:pt x="0" y="15"/>
                </a:cubicBezTo>
                <a:cubicBezTo>
                  <a:pt x="0" y="19"/>
                  <a:pt x="1" y="22"/>
                  <a:pt x="4" y="25"/>
                </a:cubicBezTo>
                <a:cubicBezTo>
                  <a:pt x="6" y="28"/>
                  <a:pt x="10" y="29"/>
                  <a:pt x="14" y="29"/>
                </a:cubicBezTo>
                <a:cubicBezTo>
                  <a:pt x="18" y="29"/>
                  <a:pt x="22" y="28"/>
                  <a:pt x="24" y="25"/>
                </a:cubicBezTo>
                <a:cubicBezTo>
                  <a:pt x="27" y="22"/>
                  <a:pt x="29" y="19"/>
                  <a:pt x="29" y="15"/>
                </a:cubicBezTo>
                <a:cubicBezTo>
                  <a:pt x="29" y="11"/>
                  <a:pt x="27" y="7"/>
                  <a:pt x="24" y="5"/>
                </a:cubicBezTo>
                <a:cubicBezTo>
                  <a:pt x="22" y="2"/>
                  <a:pt x="18" y="0"/>
                  <a:pt x="14" y="0"/>
                </a:cubicBezTo>
                <a:cubicBezTo>
                  <a:pt x="10" y="0"/>
                  <a:pt x="6" y="2"/>
                  <a:pt x="4" y="5"/>
                </a:cubicBezTo>
                <a:close/>
                <a:moveTo>
                  <a:pt x="8" y="14"/>
                </a:moveTo>
                <a:cubicBezTo>
                  <a:pt x="5" y="14"/>
                  <a:pt x="5" y="14"/>
                  <a:pt x="5" y="14"/>
                </a:cubicBezTo>
                <a:cubicBezTo>
                  <a:pt x="4" y="14"/>
                  <a:pt x="4" y="14"/>
                  <a:pt x="4" y="15"/>
                </a:cubicBezTo>
                <a:cubicBezTo>
                  <a:pt x="4" y="15"/>
                  <a:pt x="4" y="15"/>
                  <a:pt x="5" y="15"/>
                </a:cubicBezTo>
                <a:cubicBezTo>
                  <a:pt x="8" y="15"/>
                  <a:pt x="8" y="15"/>
                  <a:pt x="8" y="15"/>
                </a:cubicBezTo>
                <a:cubicBezTo>
                  <a:pt x="8" y="15"/>
                  <a:pt x="8" y="15"/>
                  <a:pt x="8" y="15"/>
                </a:cubicBezTo>
                <a:cubicBezTo>
                  <a:pt x="8" y="14"/>
                  <a:pt x="8" y="14"/>
                  <a:pt x="8" y="14"/>
                </a:cubicBezTo>
                <a:close/>
                <a:moveTo>
                  <a:pt x="20" y="15"/>
                </a:moveTo>
                <a:cubicBezTo>
                  <a:pt x="24" y="15"/>
                  <a:pt x="24" y="15"/>
                  <a:pt x="24" y="15"/>
                </a:cubicBezTo>
                <a:cubicBezTo>
                  <a:pt x="24" y="15"/>
                  <a:pt x="24" y="15"/>
                  <a:pt x="24" y="15"/>
                </a:cubicBezTo>
                <a:cubicBezTo>
                  <a:pt x="24" y="14"/>
                  <a:pt x="24" y="14"/>
                  <a:pt x="24" y="14"/>
                </a:cubicBezTo>
                <a:cubicBezTo>
                  <a:pt x="20" y="14"/>
                  <a:pt x="20" y="14"/>
                  <a:pt x="20" y="14"/>
                </a:cubicBezTo>
                <a:cubicBezTo>
                  <a:pt x="20" y="14"/>
                  <a:pt x="20" y="14"/>
                  <a:pt x="20" y="15"/>
                </a:cubicBezTo>
                <a:cubicBezTo>
                  <a:pt x="20" y="15"/>
                  <a:pt x="20" y="15"/>
                  <a:pt x="20" y="15"/>
                </a:cubicBezTo>
                <a:close/>
                <a:moveTo>
                  <a:pt x="13" y="21"/>
                </a:moveTo>
                <a:cubicBezTo>
                  <a:pt x="13" y="24"/>
                  <a:pt x="13" y="24"/>
                  <a:pt x="13" y="24"/>
                </a:cubicBezTo>
                <a:cubicBezTo>
                  <a:pt x="13" y="25"/>
                  <a:pt x="14" y="25"/>
                  <a:pt x="14" y="25"/>
                </a:cubicBezTo>
                <a:cubicBezTo>
                  <a:pt x="14" y="25"/>
                  <a:pt x="15" y="25"/>
                  <a:pt x="15" y="24"/>
                </a:cubicBezTo>
                <a:cubicBezTo>
                  <a:pt x="15" y="21"/>
                  <a:pt x="15" y="21"/>
                  <a:pt x="15" y="21"/>
                </a:cubicBezTo>
                <a:cubicBezTo>
                  <a:pt x="15" y="21"/>
                  <a:pt x="14" y="21"/>
                  <a:pt x="14" y="21"/>
                </a:cubicBezTo>
                <a:cubicBezTo>
                  <a:pt x="14" y="21"/>
                  <a:pt x="13" y="21"/>
                  <a:pt x="13" y="21"/>
                </a:cubicBezTo>
                <a:close/>
                <a:moveTo>
                  <a:pt x="15" y="8"/>
                </a:moveTo>
                <a:cubicBezTo>
                  <a:pt x="15" y="5"/>
                  <a:pt x="15" y="5"/>
                  <a:pt x="15" y="5"/>
                </a:cubicBezTo>
                <a:cubicBezTo>
                  <a:pt x="15" y="5"/>
                  <a:pt x="14" y="5"/>
                  <a:pt x="14" y="5"/>
                </a:cubicBezTo>
                <a:cubicBezTo>
                  <a:pt x="14" y="5"/>
                  <a:pt x="13" y="5"/>
                  <a:pt x="13" y="5"/>
                </a:cubicBezTo>
                <a:cubicBezTo>
                  <a:pt x="13" y="8"/>
                  <a:pt x="13" y="8"/>
                  <a:pt x="13" y="8"/>
                </a:cubicBezTo>
                <a:cubicBezTo>
                  <a:pt x="13" y="9"/>
                  <a:pt x="14" y="9"/>
                  <a:pt x="14" y="9"/>
                </a:cubicBezTo>
                <a:cubicBezTo>
                  <a:pt x="14" y="9"/>
                  <a:pt x="15" y="9"/>
                  <a:pt x="15" y="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0" name="Freeform 276"/>
          <p:cNvSpPr>
            <a:spLocks noEditPoints="1"/>
          </p:cNvSpPr>
          <p:nvPr/>
        </p:nvSpPr>
        <p:spPr bwMode="auto">
          <a:xfrm>
            <a:off x="8147609" y="2562285"/>
            <a:ext cx="200886" cy="202696"/>
          </a:xfrm>
          <a:custGeom>
            <a:avLst/>
            <a:gdLst>
              <a:gd name="T0" fmla="*/ 4 w 21"/>
              <a:gd name="T1" fmla="*/ 10 h 21"/>
              <a:gd name="T2" fmla="*/ 4 w 21"/>
              <a:gd name="T3" fmla="*/ 10 h 21"/>
              <a:gd name="T4" fmla="*/ 4 w 21"/>
              <a:gd name="T5" fmla="*/ 11 h 21"/>
              <a:gd name="T6" fmla="*/ 0 w 21"/>
              <a:gd name="T7" fmla="*/ 11 h 21"/>
              <a:gd name="T8" fmla="*/ 0 w 21"/>
              <a:gd name="T9" fmla="*/ 10 h 21"/>
              <a:gd name="T10" fmla="*/ 0 w 21"/>
              <a:gd name="T11" fmla="*/ 10 h 21"/>
              <a:gd name="T12" fmla="*/ 4 w 21"/>
              <a:gd name="T13" fmla="*/ 10 h 21"/>
              <a:gd name="T14" fmla="*/ 17 w 21"/>
              <a:gd name="T15" fmla="*/ 11 h 21"/>
              <a:gd name="T16" fmla="*/ 16 w 21"/>
              <a:gd name="T17" fmla="*/ 10 h 21"/>
              <a:gd name="T18" fmla="*/ 17 w 21"/>
              <a:gd name="T19" fmla="*/ 10 h 21"/>
              <a:gd name="T20" fmla="*/ 20 w 21"/>
              <a:gd name="T21" fmla="*/ 10 h 21"/>
              <a:gd name="T22" fmla="*/ 21 w 21"/>
              <a:gd name="T23" fmla="*/ 10 h 21"/>
              <a:gd name="T24" fmla="*/ 20 w 21"/>
              <a:gd name="T25" fmla="*/ 11 h 21"/>
              <a:gd name="T26" fmla="*/ 17 w 21"/>
              <a:gd name="T27" fmla="*/ 11 h 21"/>
              <a:gd name="T28" fmla="*/ 10 w 21"/>
              <a:gd name="T29" fmla="*/ 17 h 21"/>
              <a:gd name="T30" fmla="*/ 10 w 21"/>
              <a:gd name="T31" fmla="*/ 16 h 21"/>
              <a:gd name="T32" fmla="*/ 11 w 21"/>
              <a:gd name="T33" fmla="*/ 17 h 21"/>
              <a:gd name="T34" fmla="*/ 11 w 21"/>
              <a:gd name="T35" fmla="*/ 20 h 21"/>
              <a:gd name="T36" fmla="*/ 10 w 21"/>
              <a:gd name="T37" fmla="*/ 21 h 21"/>
              <a:gd name="T38" fmla="*/ 10 w 21"/>
              <a:gd name="T39" fmla="*/ 20 h 21"/>
              <a:gd name="T40" fmla="*/ 10 w 21"/>
              <a:gd name="T41" fmla="*/ 17 h 21"/>
              <a:gd name="T42" fmla="*/ 11 w 21"/>
              <a:gd name="T43" fmla="*/ 4 h 21"/>
              <a:gd name="T44" fmla="*/ 10 w 21"/>
              <a:gd name="T45" fmla="*/ 4 h 21"/>
              <a:gd name="T46" fmla="*/ 10 w 21"/>
              <a:gd name="T47" fmla="*/ 4 h 21"/>
              <a:gd name="T48" fmla="*/ 10 w 21"/>
              <a:gd name="T49" fmla="*/ 0 h 21"/>
              <a:gd name="T50" fmla="*/ 10 w 21"/>
              <a:gd name="T51" fmla="*/ 0 h 21"/>
              <a:gd name="T52" fmla="*/ 11 w 21"/>
              <a:gd name="T53" fmla="*/ 0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4" y="10"/>
                  <a:pt x="4" y="10"/>
                </a:cubicBezTo>
                <a:cubicBezTo>
                  <a:pt x="4" y="11"/>
                  <a:pt x="4" y="11"/>
                  <a:pt x="4" y="11"/>
                </a:cubicBezTo>
                <a:cubicBezTo>
                  <a:pt x="0" y="11"/>
                  <a:pt x="0" y="11"/>
                  <a:pt x="0" y="11"/>
                </a:cubicBezTo>
                <a:cubicBezTo>
                  <a:pt x="0" y="11"/>
                  <a:pt x="0" y="11"/>
                  <a:pt x="0" y="10"/>
                </a:cubicBezTo>
                <a:cubicBezTo>
                  <a:pt x="0" y="10"/>
                  <a:pt x="0" y="10"/>
                  <a:pt x="0" y="10"/>
                </a:cubicBezTo>
                <a:cubicBezTo>
                  <a:pt x="4" y="10"/>
                  <a:pt x="4" y="10"/>
                  <a:pt x="4" y="10"/>
                </a:cubicBezTo>
                <a:close/>
                <a:moveTo>
                  <a:pt x="17" y="11"/>
                </a:moveTo>
                <a:cubicBezTo>
                  <a:pt x="17" y="11"/>
                  <a:pt x="16" y="11"/>
                  <a:pt x="16" y="10"/>
                </a:cubicBezTo>
                <a:cubicBezTo>
                  <a:pt x="16" y="10"/>
                  <a:pt x="17" y="10"/>
                  <a:pt x="17" y="10"/>
                </a:cubicBezTo>
                <a:cubicBezTo>
                  <a:pt x="20" y="10"/>
                  <a:pt x="20" y="10"/>
                  <a:pt x="20" y="10"/>
                </a:cubicBezTo>
                <a:cubicBezTo>
                  <a:pt x="21" y="10"/>
                  <a:pt x="21" y="10"/>
                  <a:pt x="21" y="10"/>
                </a:cubicBezTo>
                <a:cubicBezTo>
                  <a:pt x="21" y="11"/>
                  <a:pt x="21" y="11"/>
                  <a:pt x="20" y="11"/>
                </a:cubicBezTo>
                <a:cubicBezTo>
                  <a:pt x="17" y="11"/>
                  <a:pt x="17" y="11"/>
                  <a:pt x="17" y="11"/>
                </a:cubicBezTo>
                <a:close/>
                <a:moveTo>
                  <a:pt x="10" y="17"/>
                </a:moveTo>
                <a:cubicBezTo>
                  <a:pt x="10" y="17"/>
                  <a:pt x="10" y="16"/>
                  <a:pt x="10" y="16"/>
                </a:cubicBezTo>
                <a:cubicBezTo>
                  <a:pt x="11" y="16"/>
                  <a:pt x="11" y="17"/>
                  <a:pt x="11" y="17"/>
                </a:cubicBezTo>
                <a:cubicBezTo>
                  <a:pt x="11" y="20"/>
                  <a:pt x="11" y="20"/>
                  <a:pt x="11" y="20"/>
                </a:cubicBezTo>
                <a:cubicBezTo>
                  <a:pt x="11" y="21"/>
                  <a:pt x="11" y="21"/>
                  <a:pt x="10" y="21"/>
                </a:cubicBezTo>
                <a:cubicBezTo>
                  <a:pt x="10" y="21"/>
                  <a:pt x="10" y="21"/>
                  <a:pt x="10" y="20"/>
                </a:cubicBezTo>
                <a:cubicBezTo>
                  <a:pt x="10" y="17"/>
                  <a:pt x="10" y="17"/>
                  <a:pt x="10" y="17"/>
                </a:cubicBezTo>
                <a:close/>
                <a:moveTo>
                  <a:pt x="11" y="4"/>
                </a:moveTo>
                <a:cubicBezTo>
                  <a:pt x="11" y="4"/>
                  <a:pt x="11" y="4"/>
                  <a:pt x="10" y="4"/>
                </a:cubicBezTo>
                <a:cubicBezTo>
                  <a:pt x="10" y="4"/>
                  <a:pt x="10" y="4"/>
                  <a:pt x="10" y="4"/>
                </a:cubicBezTo>
                <a:cubicBezTo>
                  <a:pt x="10" y="0"/>
                  <a:pt x="10" y="0"/>
                  <a:pt x="10" y="0"/>
                </a:cubicBezTo>
                <a:cubicBezTo>
                  <a:pt x="10" y="0"/>
                  <a:pt x="10" y="0"/>
                  <a:pt x="10" y="0"/>
                </a:cubicBezTo>
                <a:cubicBezTo>
                  <a:pt x="11" y="0"/>
                  <a:pt x="11" y="0"/>
                  <a:pt x="11" y="0"/>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1" name="Freeform 277"/>
          <p:cNvSpPr>
            <a:spLocks noEditPoints="1"/>
          </p:cNvSpPr>
          <p:nvPr/>
        </p:nvSpPr>
        <p:spPr bwMode="auto">
          <a:xfrm>
            <a:off x="9971866" y="2486275"/>
            <a:ext cx="267848" cy="316712"/>
          </a:xfrm>
          <a:custGeom>
            <a:avLst/>
            <a:gdLst>
              <a:gd name="T0" fmla="*/ 7 w 28"/>
              <a:gd name="T1" fmla="*/ 26 h 33"/>
              <a:gd name="T2" fmla="*/ 10 w 28"/>
              <a:gd name="T3" fmla="*/ 21 h 33"/>
              <a:gd name="T4" fmla="*/ 11 w 28"/>
              <a:gd name="T5" fmla="*/ 18 h 33"/>
              <a:gd name="T6" fmla="*/ 8 w 28"/>
              <a:gd name="T7" fmla="*/ 19 h 33"/>
              <a:gd name="T8" fmla="*/ 7 w 28"/>
              <a:gd name="T9" fmla="*/ 19 h 33"/>
              <a:gd name="T10" fmla="*/ 13 w 28"/>
              <a:gd name="T11" fmla="*/ 17 h 33"/>
              <a:gd name="T12" fmla="*/ 10 w 28"/>
              <a:gd name="T13" fmla="*/ 22 h 33"/>
              <a:gd name="T14" fmla="*/ 8 w 28"/>
              <a:gd name="T15" fmla="*/ 24 h 33"/>
              <a:gd name="T16" fmla="*/ 23 w 28"/>
              <a:gd name="T17" fmla="*/ 0 h 33"/>
              <a:gd name="T18" fmla="*/ 23 w 28"/>
              <a:gd name="T19" fmla="*/ 7 h 33"/>
              <a:gd name="T20" fmla="*/ 24 w 28"/>
              <a:gd name="T21" fmla="*/ 1 h 33"/>
              <a:gd name="T22" fmla="*/ 5 w 28"/>
              <a:gd name="T23" fmla="*/ 0 h 33"/>
              <a:gd name="T24" fmla="*/ 5 w 28"/>
              <a:gd name="T25" fmla="*/ 7 h 33"/>
              <a:gd name="T26" fmla="*/ 6 w 28"/>
              <a:gd name="T27" fmla="*/ 1 h 33"/>
              <a:gd name="T28" fmla="*/ 26 w 28"/>
              <a:gd name="T29" fmla="*/ 12 h 33"/>
              <a:gd name="T30" fmla="*/ 2 w 28"/>
              <a:gd name="T31" fmla="*/ 29 h 33"/>
              <a:gd name="T32" fmla="*/ 26 w 28"/>
              <a:gd name="T33" fmla="*/ 29 h 33"/>
              <a:gd name="T34" fmla="*/ 26 w 28"/>
              <a:gd name="T35" fmla="*/ 31 h 33"/>
              <a:gd name="T36" fmla="*/ 26 w 28"/>
              <a:gd name="T37" fmla="*/ 31 h 33"/>
              <a:gd name="T38" fmla="*/ 2 w 28"/>
              <a:gd name="T39" fmla="*/ 32 h 33"/>
              <a:gd name="T40" fmla="*/ 26 w 28"/>
              <a:gd name="T41" fmla="*/ 3 h 33"/>
              <a:gd name="T42" fmla="*/ 23 w 28"/>
              <a:gd name="T43" fmla="*/ 7 h 33"/>
              <a:gd name="T44" fmla="*/ 21 w 28"/>
              <a:gd name="T45" fmla="*/ 3 h 33"/>
              <a:gd name="T46" fmla="*/ 6 w 28"/>
              <a:gd name="T47" fmla="*/ 7 h 33"/>
              <a:gd name="T48" fmla="*/ 4 w 28"/>
              <a:gd name="T49" fmla="*/ 3 h 33"/>
              <a:gd name="T50" fmla="*/ 0 w 28"/>
              <a:gd name="T51" fmla="*/ 31 h 33"/>
              <a:gd name="T52" fmla="*/ 28 w 28"/>
              <a:gd name="T53" fmla="*/ 31 h 33"/>
              <a:gd name="T54" fmla="*/ 11 w 28"/>
              <a:gd name="T55" fmla="*/ 6 h 33"/>
              <a:gd name="T56" fmla="*/ 10 w 28"/>
              <a:gd name="T57" fmla="*/ 10 h 33"/>
              <a:gd name="T58" fmla="*/ 9 w 28"/>
              <a:gd name="T59" fmla="*/ 8 h 33"/>
              <a:gd name="T60" fmla="*/ 10 w 28"/>
              <a:gd name="T61" fmla="*/ 9 h 33"/>
              <a:gd name="T62" fmla="*/ 11 w 28"/>
              <a:gd name="T63" fmla="*/ 8 h 33"/>
              <a:gd name="T64" fmla="*/ 14 w 28"/>
              <a:gd name="T65" fmla="*/ 7 h 33"/>
              <a:gd name="T66" fmla="*/ 13 w 28"/>
              <a:gd name="T67" fmla="*/ 9 h 33"/>
              <a:gd name="T68" fmla="*/ 12 w 28"/>
              <a:gd name="T69" fmla="*/ 9 h 33"/>
              <a:gd name="T70" fmla="*/ 12 w 28"/>
              <a:gd name="T71" fmla="*/ 9 h 33"/>
              <a:gd name="T72" fmla="*/ 13 w 28"/>
              <a:gd name="T73" fmla="*/ 9 h 33"/>
              <a:gd name="T74" fmla="*/ 15 w 28"/>
              <a:gd name="T75" fmla="*/ 7 h 33"/>
              <a:gd name="T76" fmla="*/ 15 w 28"/>
              <a:gd name="T77" fmla="*/ 8 h 33"/>
              <a:gd name="T78" fmla="*/ 17 w 28"/>
              <a:gd name="T79" fmla="*/ 10 h 33"/>
              <a:gd name="T80" fmla="*/ 16 w 28"/>
              <a:gd name="T81" fmla="*/ 8 h 33"/>
              <a:gd name="T82" fmla="*/ 15 w 28"/>
              <a:gd name="T83" fmla="*/ 8 h 33"/>
              <a:gd name="T84" fmla="*/ 15 w 28"/>
              <a:gd name="T85" fmla="*/ 7 h 33"/>
              <a:gd name="T86" fmla="*/ 19 w 28"/>
              <a:gd name="T87" fmla="*/ 9 h 33"/>
              <a:gd name="T88" fmla="*/ 17 w 28"/>
              <a:gd name="T89" fmla="*/ 8 h 33"/>
              <a:gd name="T90" fmla="*/ 19 w 28"/>
              <a:gd name="T91" fmla="*/ 7 h 33"/>
              <a:gd name="T92" fmla="*/ 18 w 28"/>
              <a:gd name="T93" fmla="*/ 9 h 33"/>
              <a:gd name="T94" fmla="*/ 18 w 28"/>
              <a:gd name="T95" fmla="*/ 9 h 33"/>
              <a:gd name="T96" fmla="*/ 19 w 28"/>
              <a:gd name="T97" fmla="*/ 8 h 33"/>
              <a:gd name="T98" fmla="*/ 18 w 28"/>
              <a:gd name="T99" fmla="*/ 8 h 33"/>
              <a:gd name="T100" fmla="*/ 19 w 28"/>
              <a:gd name="T101" fmla="*/ 8 h 33"/>
              <a:gd name="T102" fmla="*/ 22 w 28"/>
              <a:gd name="T103" fmla="*/ 23 h 33"/>
              <a:gd name="T104" fmla="*/ 16 w 28"/>
              <a:gd name="T105" fmla="*/ 25 h 33"/>
              <a:gd name="T106" fmla="*/ 17 w 28"/>
              <a:gd name="T107" fmla="*/ 21 h 33"/>
              <a:gd name="T108" fmla="*/ 16 w 28"/>
              <a:gd name="T109" fmla="*/ 17 h 33"/>
              <a:gd name="T110" fmla="*/ 22 w 28"/>
              <a:gd name="T111" fmla="*/ 19 h 33"/>
              <a:gd name="T112" fmla="*/ 20 w 28"/>
              <a:gd name="T113" fmla="*/ 18 h 33"/>
              <a:gd name="T114" fmla="*/ 19 w 28"/>
              <a:gd name="T115" fmla="*/ 20 h 33"/>
              <a:gd name="T116" fmla="*/ 17 w 28"/>
              <a:gd name="T117" fmla="*/ 18 h 33"/>
              <a:gd name="T118" fmla="*/ 20 w 28"/>
              <a:gd name="T119" fmla="*/ 22 h 33"/>
              <a:gd name="T120" fmla="*/ 19 w 28"/>
              <a:gd name="T121" fmla="*/ 24 h 33"/>
              <a:gd name="T122" fmla="*/ 17 w 28"/>
              <a:gd name="T123"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33">
                <a:moveTo>
                  <a:pt x="14" y="24"/>
                </a:moveTo>
                <a:cubicBezTo>
                  <a:pt x="14" y="26"/>
                  <a:pt x="14" y="26"/>
                  <a:pt x="14" y="26"/>
                </a:cubicBezTo>
                <a:cubicBezTo>
                  <a:pt x="7" y="26"/>
                  <a:pt x="7" y="26"/>
                  <a:pt x="7" y="26"/>
                </a:cubicBezTo>
                <a:cubicBezTo>
                  <a:pt x="7" y="24"/>
                  <a:pt x="7" y="24"/>
                  <a:pt x="7" y="24"/>
                </a:cubicBezTo>
                <a:cubicBezTo>
                  <a:pt x="7" y="23"/>
                  <a:pt x="7" y="22"/>
                  <a:pt x="7" y="22"/>
                </a:cubicBezTo>
                <a:cubicBezTo>
                  <a:pt x="7" y="22"/>
                  <a:pt x="8" y="21"/>
                  <a:pt x="10" y="21"/>
                </a:cubicBezTo>
                <a:cubicBezTo>
                  <a:pt x="11" y="21"/>
                  <a:pt x="11" y="21"/>
                  <a:pt x="11" y="21"/>
                </a:cubicBezTo>
                <a:cubicBezTo>
                  <a:pt x="12" y="20"/>
                  <a:pt x="12" y="20"/>
                  <a:pt x="12" y="19"/>
                </a:cubicBezTo>
                <a:cubicBezTo>
                  <a:pt x="12" y="19"/>
                  <a:pt x="12" y="18"/>
                  <a:pt x="11" y="18"/>
                </a:cubicBezTo>
                <a:cubicBezTo>
                  <a:pt x="11" y="18"/>
                  <a:pt x="11" y="18"/>
                  <a:pt x="10" y="18"/>
                </a:cubicBezTo>
                <a:cubicBezTo>
                  <a:pt x="9" y="18"/>
                  <a:pt x="9" y="18"/>
                  <a:pt x="9" y="18"/>
                </a:cubicBezTo>
                <a:cubicBezTo>
                  <a:pt x="8" y="18"/>
                  <a:pt x="8" y="19"/>
                  <a:pt x="8" y="19"/>
                </a:cubicBezTo>
                <a:cubicBezTo>
                  <a:pt x="8" y="20"/>
                  <a:pt x="8" y="20"/>
                  <a:pt x="8" y="20"/>
                </a:cubicBezTo>
                <a:cubicBezTo>
                  <a:pt x="7" y="20"/>
                  <a:pt x="7" y="20"/>
                  <a:pt x="7" y="20"/>
                </a:cubicBezTo>
                <a:cubicBezTo>
                  <a:pt x="7" y="19"/>
                  <a:pt x="7" y="19"/>
                  <a:pt x="7" y="19"/>
                </a:cubicBezTo>
                <a:cubicBezTo>
                  <a:pt x="7" y="18"/>
                  <a:pt x="7" y="17"/>
                  <a:pt x="7" y="17"/>
                </a:cubicBezTo>
                <a:cubicBezTo>
                  <a:pt x="8" y="17"/>
                  <a:pt x="9" y="16"/>
                  <a:pt x="10" y="16"/>
                </a:cubicBezTo>
                <a:cubicBezTo>
                  <a:pt x="11" y="16"/>
                  <a:pt x="12" y="17"/>
                  <a:pt x="13" y="17"/>
                </a:cubicBezTo>
                <a:cubicBezTo>
                  <a:pt x="13" y="17"/>
                  <a:pt x="14" y="18"/>
                  <a:pt x="14" y="19"/>
                </a:cubicBezTo>
                <a:cubicBezTo>
                  <a:pt x="14" y="20"/>
                  <a:pt x="13" y="21"/>
                  <a:pt x="13" y="22"/>
                </a:cubicBezTo>
                <a:cubicBezTo>
                  <a:pt x="13" y="22"/>
                  <a:pt x="12" y="22"/>
                  <a:pt x="10" y="22"/>
                </a:cubicBezTo>
                <a:cubicBezTo>
                  <a:pt x="9" y="23"/>
                  <a:pt x="9" y="23"/>
                  <a:pt x="9" y="23"/>
                </a:cubicBezTo>
                <a:cubicBezTo>
                  <a:pt x="8" y="23"/>
                  <a:pt x="8" y="23"/>
                  <a:pt x="8" y="24"/>
                </a:cubicBezTo>
                <a:cubicBezTo>
                  <a:pt x="8" y="24"/>
                  <a:pt x="8" y="24"/>
                  <a:pt x="8" y="24"/>
                </a:cubicBezTo>
                <a:cubicBezTo>
                  <a:pt x="14" y="24"/>
                  <a:pt x="14" y="24"/>
                  <a:pt x="14" y="24"/>
                </a:cubicBezTo>
                <a:close/>
                <a:moveTo>
                  <a:pt x="23" y="0"/>
                </a:moveTo>
                <a:cubicBezTo>
                  <a:pt x="23" y="0"/>
                  <a:pt x="23" y="0"/>
                  <a:pt x="23" y="0"/>
                </a:cubicBezTo>
                <a:cubicBezTo>
                  <a:pt x="22" y="0"/>
                  <a:pt x="22" y="1"/>
                  <a:pt x="22" y="1"/>
                </a:cubicBezTo>
                <a:cubicBezTo>
                  <a:pt x="22" y="6"/>
                  <a:pt x="22" y="6"/>
                  <a:pt x="22" y="6"/>
                </a:cubicBezTo>
                <a:cubicBezTo>
                  <a:pt x="22" y="6"/>
                  <a:pt x="22" y="7"/>
                  <a:pt x="23" y="7"/>
                </a:cubicBezTo>
                <a:cubicBezTo>
                  <a:pt x="23" y="7"/>
                  <a:pt x="23" y="7"/>
                  <a:pt x="23" y="7"/>
                </a:cubicBezTo>
                <a:cubicBezTo>
                  <a:pt x="24" y="7"/>
                  <a:pt x="24" y="6"/>
                  <a:pt x="24" y="6"/>
                </a:cubicBezTo>
                <a:cubicBezTo>
                  <a:pt x="24" y="1"/>
                  <a:pt x="24" y="1"/>
                  <a:pt x="24" y="1"/>
                </a:cubicBezTo>
                <a:cubicBezTo>
                  <a:pt x="24" y="1"/>
                  <a:pt x="24" y="0"/>
                  <a:pt x="23" y="0"/>
                </a:cubicBezTo>
                <a:close/>
                <a:moveTo>
                  <a:pt x="5" y="0"/>
                </a:moveTo>
                <a:cubicBezTo>
                  <a:pt x="5" y="0"/>
                  <a:pt x="5" y="0"/>
                  <a:pt x="5" y="0"/>
                </a:cubicBezTo>
                <a:cubicBezTo>
                  <a:pt x="5" y="0"/>
                  <a:pt x="4" y="1"/>
                  <a:pt x="4" y="1"/>
                </a:cubicBezTo>
                <a:cubicBezTo>
                  <a:pt x="4" y="6"/>
                  <a:pt x="4" y="6"/>
                  <a:pt x="4" y="6"/>
                </a:cubicBezTo>
                <a:cubicBezTo>
                  <a:pt x="4" y="6"/>
                  <a:pt x="5" y="7"/>
                  <a:pt x="5" y="7"/>
                </a:cubicBezTo>
                <a:cubicBezTo>
                  <a:pt x="5" y="7"/>
                  <a:pt x="5" y="7"/>
                  <a:pt x="5" y="7"/>
                </a:cubicBezTo>
                <a:cubicBezTo>
                  <a:pt x="6" y="7"/>
                  <a:pt x="6" y="6"/>
                  <a:pt x="6" y="6"/>
                </a:cubicBezTo>
                <a:cubicBezTo>
                  <a:pt x="6" y="1"/>
                  <a:pt x="6" y="1"/>
                  <a:pt x="6" y="1"/>
                </a:cubicBezTo>
                <a:cubicBezTo>
                  <a:pt x="6" y="1"/>
                  <a:pt x="6" y="0"/>
                  <a:pt x="5" y="0"/>
                </a:cubicBezTo>
                <a:close/>
                <a:moveTo>
                  <a:pt x="26" y="13"/>
                </a:moveTo>
                <a:cubicBezTo>
                  <a:pt x="26" y="12"/>
                  <a:pt x="26" y="12"/>
                  <a:pt x="26" y="12"/>
                </a:cubicBezTo>
                <a:cubicBezTo>
                  <a:pt x="3" y="12"/>
                  <a:pt x="3" y="12"/>
                  <a:pt x="3" y="12"/>
                </a:cubicBezTo>
                <a:cubicBezTo>
                  <a:pt x="2" y="12"/>
                  <a:pt x="2" y="12"/>
                  <a:pt x="2" y="13"/>
                </a:cubicBezTo>
                <a:cubicBezTo>
                  <a:pt x="2" y="29"/>
                  <a:pt x="2" y="29"/>
                  <a:pt x="2" y="29"/>
                </a:cubicBezTo>
                <a:cubicBezTo>
                  <a:pt x="2" y="29"/>
                  <a:pt x="2" y="30"/>
                  <a:pt x="3" y="30"/>
                </a:cubicBezTo>
                <a:cubicBezTo>
                  <a:pt x="26" y="30"/>
                  <a:pt x="26" y="30"/>
                  <a:pt x="26" y="30"/>
                </a:cubicBezTo>
                <a:cubicBezTo>
                  <a:pt x="26" y="30"/>
                  <a:pt x="26" y="29"/>
                  <a:pt x="26" y="29"/>
                </a:cubicBezTo>
                <a:cubicBezTo>
                  <a:pt x="26" y="13"/>
                  <a:pt x="26" y="13"/>
                  <a:pt x="26" y="13"/>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2"/>
                </a:moveTo>
                <a:cubicBezTo>
                  <a:pt x="26" y="32"/>
                  <a:pt x="26" y="32"/>
                  <a:pt x="26" y="32"/>
                </a:cubicBezTo>
                <a:cubicBezTo>
                  <a:pt x="2" y="32"/>
                  <a:pt x="2" y="32"/>
                  <a:pt x="2" y="32"/>
                </a:cubicBezTo>
                <a:cubicBezTo>
                  <a:pt x="2" y="32"/>
                  <a:pt x="2" y="32"/>
                  <a:pt x="2" y="32"/>
                </a:cubicBezTo>
                <a:cubicBezTo>
                  <a:pt x="26" y="32"/>
                  <a:pt x="26" y="32"/>
                  <a:pt x="26" y="32"/>
                </a:cubicBezTo>
                <a:close/>
                <a:moveTo>
                  <a:pt x="26" y="3"/>
                </a:moveTo>
                <a:cubicBezTo>
                  <a:pt x="25" y="3"/>
                  <a:pt x="25" y="3"/>
                  <a:pt x="25" y="3"/>
                </a:cubicBezTo>
                <a:cubicBezTo>
                  <a:pt x="25" y="4"/>
                  <a:pt x="25" y="5"/>
                  <a:pt x="25" y="6"/>
                </a:cubicBezTo>
                <a:cubicBezTo>
                  <a:pt x="25" y="7"/>
                  <a:pt x="24" y="7"/>
                  <a:pt x="23" y="7"/>
                </a:cubicBezTo>
                <a:cubicBezTo>
                  <a:pt x="23" y="7"/>
                  <a:pt x="23" y="7"/>
                  <a:pt x="23" y="7"/>
                </a:cubicBezTo>
                <a:cubicBezTo>
                  <a:pt x="22" y="7"/>
                  <a:pt x="21" y="7"/>
                  <a:pt x="21" y="6"/>
                </a:cubicBezTo>
                <a:cubicBezTo>
                  <a:pt x="21" y="5"/>
                  <a:pt x="21" y="4"/>
                  <a:pt x="21" y="3"/>
                </a:cubicBezTo>
                <a:cubicBezTo>
                  <a:pt x="7" y="3"/>
                  <a:pt x="7" y="3"/>
                  <a:pt x="7" y="3"/>
                </a:cubicBezTo>
                <a:cubicBezTo>
                  <a:pt x="7" y="4"/>
                  <a:pt x="7" y="5"/>
                  <a:pt x="7" y="6"/>
                </a:cubicBezTo>
                <a:cubicBezTo>
                  <a:pt x="7" y="7"/>
                  <a:pt x="6" y="7"/>
                  <a:pt x="6" y="7"/>
                </a:cubicBezTo>
                <a:cubicBezTo>
                  <a:pt x="6" y="7"/>
                  <a:pt x="5" y="7"/>
                  <a:pt x="5" y="7"/>
                </a:cubicBezTo>
                <a:cubicBezTo>
                  <a:pt x="4" y="7"/>
                  <a:pt x="4" y="7"/>
                  <a:pt x="4" y="6"/>
                </a:cubicBezTo>
                <a:cubicBezTo>
                  <a:pt x="4" y="5"/>
                  <a:pt x="4" y="4"/>
                  <a:pt x="4" y="3"/>
                </a:cubicBezTo>
                <a:cubicBezTo>
                  <a:pt x="3" y="3"/>
                  <a:pt x="3" y="3"/>
                  <a:pt x="3" y="3"/>
                </a:cubicBezTo>
                <a:cubicBezTo>
                  <a:pt x="1" y="3"/>
                  <a:pt x="0" y="4"/>
                  <a:pt x="0" y="5"/>
                </a:cubicBezTo>
                <a:cubicBezTo>
                  <a:pt x="0" y="31"/>
                  <a:pt x="0" y="31"/>
                  <a:pt x="0" y="31"/>
                </a:cubicBezTo>
                <a:cubicBezTo>
                  <a:pt x="0" y="32"/>
                  <a:pt x="1" y="33"/>
                  <a:pt x="3" y="33"/>
                </a:cubicBezTo>
                <a:cubicBezTo>
                  <a:pt x="10" y="33"/>
                  <a:pt x="18" y="33"/>
                  <a:pt x="26" y="33"/>
                </a:cubicBezTo>
                <a:cubicBezTo>
                  <a:pt x="27" y="33"/>
                  <a:pt x="28" y="32"/>
                  <a:pt x="28" y="31"/>
                </a:cubicBezTo>
                <a:cubicBezTo>
                  <a:pt x="28" y="5"/>
                  <a:pt x="28" y="5"/>
                  <a:pt x="28" y="5"/>
                </a:cubicBezTo>
                <a:cubicBezTo>
                  <a:pt x="28" y="4"/>
                  <a:pt x="27" y="3"/>
                  <a:pt x="26" y="3"/>
                </a:cubicBezTo>
                <a:close/>
                <a:moveTo>
                  <a:pt x="11" y="6"/>
                </a:moveTo>
                <a:cubicBezTo>
                  <a:pt x="11" y="9"/>
                  <a:pt x="11" y="9"/>
                  <a:pt x="11" y="9"/>
                </a:cubicBezTo>
                <a:cubicBezTo>
                  <a:pt x="11" y="9"/>
                  <a:pt x="11" y="9"/>
                  <a:pt x="11" y="9"/>
                </a:cubicBezTo>
                <a:cubicBezTo>
                  <a:pt x="11" y="10"/>
                  <a:pt x="10" y="10"/>
                  <a:pt x="10" y="10"/>
                </a:cubicBezTo>
                <a:cubicBezTo>
                  <a:pt x="10" y="10"/>
                  <a:pt x="9" y="10"/>
                  <a:pt x="9" y="9"/>
                </a:cubicBezTo>
                <a:cubicBezTo>
                  <a:pt x="9" y="9"/>
                  <a:pt x="9" y="9"/>
                  <a:pt x="9" y="9"/>
                </a:cubicBezTo>
                <a:cubicBezTo>
                  <a:pt x="9" y="8"/>
                  <a:pt x="9" y="8"/>
                  <a:pt x="9" y="8"/>
                </a:cubicBezTo>
                <a:cubicBezTo>
                  <a:pt x="10" y="8"/>
                  <a:pt x="10" y="8"/>
                  <a:pt x="10" y="8"/>
                </a:cubicBezTo>
                <a:cubicBezTo>
                  <a:pt x="10" y="8"/>
                  <a:pt x="10" y="9"/>
                  <a:pt x="10" y="9"/>
                </a:cubicBezTo>
                <a:cubicBezTo>
                  <a:pt x="10" y="9"/>
                  <a:pt x="10" y="9"/>
                  <a:pt x="10" y="9"/>
                </a:cubicBezTo>
                <a:cubicBezTo>
                  <a:pt x="10" y="9"/>
                  <a:pt x="10" y="9"/>
                  <a:pt x="10" y="9"/>
                </a:cubicBezTo>
                <a:cubicBezTo>
                  <a:pt x="10" y="9"/>
                  <a:pt x="10" y="9"/>
                  <a:pt x="10" y="9"/>
                </a:cubicBezTo>
                <a:cubicBezTo>
                  <a:pt x="10" y="9"/>
                  <a:pt x="11" y="9"/>
                  <a:pt x="11" y="8"/>
                </a:cubicBezTo>
                <a:cubicBezTo>
                  <a:pt x="11" y="6"/>
                  <a:pt x="11" y="6"/>
                  <a:pt x="11" y="6"/>
                </a:cubicBezTo>
                <a:cubicBezTo>
                  <a:pt x="11" y="6"/>
                  <a:pt x="11" y="6"/>
                  <a:pt x="11" y="6"/>
                </a:cubicBezTo>
                <a:close/>
                <a:moveTo>
                  <a:pt x="14" y="7"/>
                </a:moveTo>
                <a:cubicBezTo>
                  <a:pt x="14" y="10"/>
                  <a:pt x="14" y="10"/>
                  <a:pt x="14" y="10"/>
                </a:cubicBezTo>
                <a:cubicBezTo>
                  <a:pt x="13" y="10"/>
                  <a:pt x="13" y="10"/>
                  <a:pt x="13" y="10"/>
                </a:cubicBezTo>
                <a:cubicBezTo>
                  <a:pt x="13" y="9"/>
                  <a:pt x="13" y="9"/>
                  <a:pt x="13" y="9"/>
                </a:cubicBezTo>
                <a:cubicBezTo>
                  <a:pt x="13" y="9"/>
                  <a:pt x="13" y="9"/>
                  <a:pt x="13" y="9"/>
                </a:cubicBezTo>
                <a:cubicBezTo>
                  <a:pt x="13" y="10"/>
                  <a:pt x="13" y="10"/>
                  <a:pt x="13" y="10"/>
                </a:cubicBezTo>
                <a:cubicBezTo>
                  <a:pt x="12" y="10"/>
                  <a:pt x="12" y="9"/>
                  <a:pt x="12" y="9"/>
                </a:cubicBezTo>
                <a:cubicBezTo>
                  <a:pt x="12" y="7"/>
                  <a:pt x="12" y="7"/>
                  <a:pt x="12" y="7"/>
                </a:cubicBezTo>
                <a:cubicBezTo>
                  <a:pt x="12" y="7"/>
                  <a:pt x="12" y="7"/>
                  <a:pt x="12" y="7"/>
                </a:cubicBezTo>
                <a:cubicBezTo>
                  <a:pt x="12" y="9"/>
                  <a:pt x="12" y="9"/>
                  <a:pt x="12" y="9"/>
                </a:cubicBezTo>
                <a:cubicBezTo>
                  <a:pt x="12" y="9"/>
                  <a:pt x="12" y="9"/>
                  <a:pt x="12" y="9"/>
                </a:cubicBezTo>
                <a:cubicBezTo>
                  <a:pt x="12" y="9"/>
                  <a:pt x="13" y="9"/>
                  <a:pt x="13" y="9"/>
                </a:cubicBezTo>
                <a:cubicBezTo>
                  <a:pt x="13" y="9"/>
                  <a:pt x="13" y="9"/>
                  <a:pt x="13" y="9"/>
                </a:cubicBezTo>
                <a:cubicBezTo>
                  <a:pt x="13" y="7"/>
                  <a:pt x="13" y="7"/>
                  <a:pt x="13" y="7"/>
                </a:cubicBezTo>
                <a:cubicBezTo>
                  <a:pt x="14" y="7"/>
                  <a:pt x="14" y="7"/>
                  <a:pt x="14" y="7"/>
                </a:cubicBezTo>
                <a:close/>
                <a:moveTo>
                  <a:pt x="15" y="7"/>
                </a:moveTo>
                <a:cubicBezTo>
                  <a:pt x="15" y="7"/>
                  <a:pt x="15" y="7"/>
                  <a:pt x="15" y="7"/>
                </a:cubicBezTo>
                <a:cubicBezTo>
                  <a:pt x="15" y="8"/>
                  <a:pt x="15" y="8"/>
                  <a:pt x="15" y="8"/>
                </a:cubicBezTo>
                <a:cubicBezTo>
                  <a:pt x="15" y="8"/>
                  <a:pt x="15" y="8"/>
                  <a:pt x="15" y="8"/>
                </a:cubicBezTo>
                <a:cubicBezTo>
                  <a:pt x="15" y="7"/>
                  <a:pt x="15" y="7"/>
                  <a:pt x="16" y="7"/>
                </a:cubicBezTo>
                <a:cubicBezTo>
                  <a:pt x="16" y="7"/>
                  <a:pt x="17" y="7"/>
                  <a:pt x="17" y="8"/>
                </a:cubicBezTo>
                <a:cubicBezTo>
                  <a:pt x="17" y="10"/>
                  <a:pt x="17" y="10"/>
                  <a:pt x="17" y="10"/>
                </a:cubicBezTo>
                <a:cubicBezTo>
                  <a:pt x="16" y="10"/>
                  <a:pt x="16" y="10"/>
                  <a:pt x="16" y="10"/>
                </a:cubicBezTo>
                <a:cubicBezTo>
                  <a:pt x="16" y="8"/>
                  <a:pt x="16" y="8"/>
                  <a:pt x="16" y="8"/>
                </a:cubicBezTo>
                <a:cubicBezTo>
                  <a:pt x="16" y="8"/>
                  <a:pt x="16" y="8"/>
                  <a:pt x="16" y="8"/>
                </a:cubicBezTo>
                <a:cubicBezTo>
                  <a:pt x="16" y="8"/>
                  <a:pt x="16" y="8"/>
                  <a:pt x="16" y="8"/>
                </a:cubicBezTo>
                <a:cubicBezTo>
                  <a:pt x="16" y="8"/>
                  <a:pt x="16" y="8"/>
                  <a:pt x="16" y="8"/>
                </a:cubicBezTo>
                <a:cubicBezTo>
                  <a:pt x="15" y="8"/>
                  <a:pt x="15" y="8"/>
                  <a:pt x="15" y="8"/>
                </a:cubicBezTo>
                <a:cubicBezTo>
                  <a:pt x="15" y="10"/>
                  <a:pt x="15" y="10"/>
                  <a:pt x="15" y="10"/>
                </a:cubicBezTo>
                <a:cubicBezTo>
                  <a:pt x="15" y="10"/>
                  <a:pt x="15" y="10"/>
                  <a:pt x="15" y="10"/>
                </a:cubicBezTo>
                <a:cubicBezTo>
                  <a:pt x="15" y="7"/>
                  <a:pt x="15" y="7"/>
                  <a:pt x="15" y="7"/>
                </a:cubicBezTo>
                <a:close/>
                <a:moveTo>
                  <a:pt x="19" y="9"/>
                </a:moveTo>
                <a:cubicBezTo>
                  <a:pt x="19" y="9"/>
                  <a:pt x="19" y="9"/>
                  <a:pt x="19" y="9"/>
                </a:cubicBezTo>
                <a:cubicBezTo>
                  <a:pt x="19" y="9"/>
                  <a:pt x="19" y="9"/>
                  <a:pt x="19" y="9"/>
                </a:cubicBezTo>
                <a:cubicBezTo>
                  <a:pt x="19" y="9"/>
                  <a:pt x="19" y="10"/>
                  <a:pt x="18" y="10"/>
                </a:cubicBezTo>
                <a:cubicBezTo>
                  <a:pt x="18" y="10"/>
                  <a:pt x="18" y="10"/>
                  <a:pt x="17" y="9"/>
                </a:cubicBezTo>
                <a:cubicBezTo>
                  <a:pt x="17" y="9"/>
                  <a:pt x="17" y="9"/>
                  <a:pt x="17" y="8"/>
                </a:cubicBezTo>
                <a:cubicBezTo>
                  <a:pt x="17" y="8"/>
                  <a:pt x="17" y="8"/>
                  <a:pt x="17" y="7"/>
                </a:cubicBezTo>
                <a:cubicBezTo>
                  <a:pt x="18" y="7"/>
                  <a:pt x="18" y="7"/>
                  <a:pt x="18" y="7"/>
                </a:cubicBezTo>
                <a:cubicBezTo>
                  <a:pt x="19" y="7"/>
                  <a:pt x="19" y="7"/>
                  <a:pt x="19" y="7"/>
                </a:cubicBezTo>
                <a:cubicBezTo>
                  <a:pt x="19" y="8"/>
                  <a:pt x="19" y="8"/>
                  <a:pt x="19" y="8"/>
                </a:cubicBezTo>
                <a:cubicBezTo>
                  <a:pt x="19" y="9"/>
                  <a:pt x="19" y="9"/>
                  <a:pt x="19" y="9"/>
                </a:cubicBezTo>
                <a:cubicBezTo>
                  <a:pt x="18" y="9"/>
                  <a:pt x="18" y="9"/>
                  <a:pt x="18"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lose/>
                <a:moveTo>
                  <a:pt x="19" y="8"/>
                </a:moveTo>
                <a:cubicBezTo>
                  <a:pt x="18" y="8"/>
                  <a:pt x="18" y="8"/>
                  <a:pt x="18" y="8"/>
                </a:cubicBezTo>
                <a:cubicBezTo>
                  <a:pt x="18" y="8"/>
                  <a:pt x="18" y="8"/>
                  <a:pt x="18" y="8"/>
                </a:cubicBezTo>
                <a:cubicBezTo>
                  <a:pt x="18" y="8"/>
                  <a:pt x="18" y="8"/>
                  <a:pt x="18" y="8"/>
                </a:cubicBezTo>
                <a:cubicBezTo>
                  <a:pt x="19" y="8"/>
                  <a:pt x="19" y="8"/>
                  <a:pt x="19" y="8"/>
                </a:cubicBezTo>
                <a:cubicBezTo>
                  <a:pt x="19" y="8"/>
                  <a:pt x="19" y="8"/>
                  <a:pt x="19" y="8"/>
                </a:cubicBezTo>
                <a:cubicBezTo>
                  <a:pt x="19" y="8"/>
                  <a:pt x="19" y="8"/>
                  <a:pt x="19" y="8"/>
                </a:cubicBezTo>
                <a:close/>
                <a:moveTo>
                  <a:pt x="21" y="21"/>
                </a:moveTo>
                <a:cubicBezTo>
                  <a:pt x="21" y="21"/>
                  <a:pt x="21" y="21"/>
                  <a:pt x="21" y="21"/>
                </a:cubicBezTo>
                <a:cubicBezTo>
                  <a:pt x="22" y="21"/>
                  <a:pt x="22" y="22"/>
                  <a:pt x="22" y="23"/>
                </a:cubicBezTo>
                <a:cubicBezTo>
                  <a:pt x="22" y="24"/>
                  <a:pt x="22" y="25"/>
                  <a:pt x="22" y="25"/>
                </a:cubicBezTo>
                <a:cubicBezTo>
                  <a:pt x="21" y="26"/>
                  <a:pt x="20" y="26"/>
                  <a:pt x="19" y="26"/>
                </a:cubicBezTo>
                <a:cubicBezTo>
                  <a:pt x="17" y="26"/>
                  <a:pt x="16" y="26"/>
                  <a:pt x="16" y="25"/>
                </a:cubicBezTo>
                <a:cubicBezTo>
                  <a:pt x="15" y="25"/>
                  <a:pt x="15" y="24"/>
                  <a:pt x="15" y="23"/>
                </a:cubicBezTo>
                <a:cubicBezTo>
                  <a:pt x="15" y="22"/>
                  <a:pt x="16" y="21"/>
                  <a:pt x="17" y="21"/>
                </a:cubicBezTo>
                <a:cubicBezTo>
                  <a:pt x="17" y="21"/>
                  <a:pt x="17" y="21"/>
                  <a:pt x="17" y="21"/>
                </a:cubicBezTo>
                <a:cubicBezTo>
                  <a:pt x="16" y="21"/>
                  <a:pt x="16" y="21"/>
                  <a:pt x="16" y="20"/>
                </a:cubicBezTo>
                <a:cubicBezTo>
                  <a:pt x="15" y="20"/>
                  <a:pt x="15" y="20"/>
                  <a:pt x="15" y="19"/>
                </a:cubicBezTo>
                <a:cubicBezTo>
                  <a:pt x="15" y="18"/>
                  <a:pt x="15" y="17"/>
                  <a:pt x="16" y="17"/>
                </a:cubicBezTo>
                <a:cubicBezTo>
                  <a:pt x="16" y="17"/>
                  <a:pt x="17" y="16"/>
                  <a:pt x="19" y="16"/>
                </a:cubicBezTo>
                <a:cubicBezTo>
                  <a:pt x="20" y="16"/>
                  <a:pt x="21" y="17"/>
                  <a:pt x="21" y="17"/>
                </a:cubicBezTo>
                <a:cubicBezTo>
                  <a:pt x="22" y="17"/>
                  <a:pt x="22" y="18"/>
                  <a:pt x="22" y="19"/>
                </a:cubicBezTo>
                <a:cubicBezTo>
                  <a:pt x="22" y="20"/>
                  <a:pt x="22" y="21"/>
                  <a:pt x="21" y="21"/>
                </a:cubicBezTo>
                <a:close/>
                <a:moveTo>
                  <a:pt x="19" y="18"/>
                </a:moveTo>
                <a:cubicBezTo>
                  <a:pt x="19" y="18"/>
                  <a:pt x="20" y="18"/>
                  <a:pt x="20" y="18"/>
                </a:cubicBezTo>
                <a:cubicBezTo>
                  <a:pt x="20" y="18"/>
                  <a:pt x="20" y="18"/>
                  <a:pt x="20" y="19"/>
                </a:cubicBezTo>
                <a:cubicBezTo>
                  <a:pt x="20" y="20"/>
                  <a:pt x="20" y="20"/>
                  <a:pt x="20" y="20"/>
                </a:cubicBezTo>
                <a:cubicBezTo>
                  <a:pt x="20" y="20"/>
                  <a:pt x="20" y="20"/>
                  <a:pt x="19" y="20"/>
                </a:cubicBezTo>
                <a:cubicBezTo>
                  <a:pt x="18" y="20"/>
                  <a:pt x="17" y="20"/>
                  <a:pt x="17" y="20"/>
                </a:cubicBezTo>
                <a:cubicBezTo>
                  <a:pt x="17" y="20"/>
                  <a:pt x="17" y="20"/>
                  <a:pt x="17" y="19"/>
                </a:cubicBezTo>
                <a:cubicBezTo>
                  <a:pt x="17" y="19"/>
                  <a:pt x="17" y="18"/>
                  <a:pt x="17" y="18"/>
                </a:cubicBezTo>
                <a:cubicBezTo>
                  <a:pt x="17" y="18"/>
                  <a:pt x="18" y="18"/>
                  <a:pt x="19" y="18"/>
                </a:cubicBezTo>
                <a:close/>
                <a:moveTo>
                  <a:pt x="19" y="22"/>
                </a:moveTo>
                <a:cubicBezTo>
                  <a:pt x="20" y="22"/>
                  <a:pt x="20" y="22"/>
                  <a:pt x="20" y="22"/>
                </a:cubicBezTo>
                <a:cubicBezTo>
                  <a:pt x="20" y="22"/>
                  <a:pt x="21" y="22"/>
                  <a:pt x="21" y="23"/>
                </a:cubicBezTo>
                <a:cubicBezTo>
                  <a:pt x="21" y="24"/>
                  <a:pt x="20" y="24"/>
                  <a:pt x="20" y="24"/>
                </a:cubicBezTo>
                <a:cubicBezTo>
                  <a:pt x="20" y="24"/>
                  <a:pt x="20" y="24"/>
                  <a:pt x="19" y="24"/>
                </a:cubicBezTo>
                <a:cubicBezTo>
                  <a:pt x="18" y="24"/>
                  <a:pt x="17" y="24"/>
                  <a:pt x="17" y="24"/>
                </a:cubicBezTo>
                <a:cubicBezTo>
                  <a:pt x="17" y="24"/>
                  <a:pt x="17" y="24"/>
                  <a:pt x="17" y="23"/>
                </a:cubicBezTo>
                <a:cubicBezTo>
                  <a:pt x="17" y="22"/>
                  <a:pt x="17" y="22"/>
                  <a:pt x="17" y="22"/>
                </a:cubicBezTo>
                <a:cubicBezTo>
                  <a:pt x="17" y="22"/>
                  <a:pt x="18" y="22"/>
                  <a:pt x="19"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2" name="Freeform 278"/>
          <p:cNvSpPr>
            <a:spLocks noEditPoints="1"/>
          </p:cNvSpPr>
          <p:nvPr/>
        </p:nvSpPr>
        <p:spPr bwMode="auto">
          <a:xfrm>
            <a:off x="10594430" y="2495324"/>
            <a:ext cx="327571" cy="336619"/>
          </a:xfrm>
          <a:custGeom>
            <a:avLst/>
            <a:gdLst>
              <a:gd name="T0" fmla="*/ 24 w 34"/>
              <a:gd name="T1" fmla="*/ 23 h 35"/>
              <a:gd name="T2" fmla="*/ 29 w 34"/>
              <a:gd name="T3" fmla="*/ 20 h 35"/>
              <a:gd name="T4" fmla="*/ 25 w 34"/>
              <a:gd name="T5" fmla="*/ 25 h 35"/>
              <a:gd name="T6" fmla="*/ 23 w 34"/>
              <a:gd name="T7" fmla="*/ 26 h 35"/>
              <a:gd name="T8" fmla="*/ 21 w 34"/>
              <a:gd name="T9" fmla="*/ 31 h 35"/>
              <a:gd name="T10" fmla="*/ 22 w 34"/>
              <a:gd name="T11" fmla="*/ 26 h 35"/>
              <a:gd name="T12" fmla="*/ 19 w 34"/>
              <a:gd name="T13" fmla="*/ 22 h 35"/>
              <a:gd name="T14" fmla="*/ 23 w 34"/>
              <a:gd name="T15" fmla="*/ 24 h 35"/>
              <a:gd name="T16" fmla="*/ 14 w 34"/>
              <a:gd name="T17" fmla="*/ 17 h 35"/>
              <a:gd name="T18" fmla="*/ 16 w 34"/>
              <a:gd name="T19" fmla="*/ 16 h 35"/>
              <a:gd name="T20" fmla="*/ 24 w 34"/>
              <a:gd name="T21" fmla="*/ 11 h 35"/>
              <a:gd name="T22" fmla="*/ 26 w 34"/>
              <a:gd name="T23" fmla="*/ 4 h 35"/>
              <a:gd name="T24" fmla="*/ 21 w 34"/>
              <a:gd name="T25" fmla="*/ 6 h 35"/>
              <a:gd name="T26" fmla="*/ 7 w 34"/>
              <a:gd name="T27" fmla="*/ 2 h 35"/>
              <a:gd name="T28" fmla="*/ 3 w 34"/>
              <a:gd name="T29" fmla="*/ 5 h 35"/>
              <a:gd name="T30" fmla="*/ 0 w 34"/>
              <a:gd name="T31" fmla="*/ 28 h 35"/>
              <a:gd name="T32" fmla="*/ 1 w 34"/>
              <a:gd name="T33" fmla="*/ 29 h 35"/>
              <a:gd name="T34" fmla="*/ 1 w 34"/>
              <a:gd name="T35" fmla="*/ 28 h 35"/>
              <a:gd name="T36" fmla="*/ 2 w 34"/>
              <a:gd name="T37" fmla="*/ 27 h 35"/>
              <a:gd name="T38" fmla="*/ 24 w 34"/>
              <a:gd name="T39" fmla="*/ 11 h 35"/>
              <a:gd name="T40" fmla="*/ 21 w 34"/>
              <a:gd name="T41" fmla="*/ 1 h 35"/>
              <a:gd name="T42" fmla="*/ 19 w 34"/>
              <a:gd name="T43" fmla="*/ 5 h 35"/>
              <a:gd name="T44" fmla="*/ 5 w 34"/>
              <a:gd name="T45" fmla="*/ 0 h 35"/>
              <a:gd name="T46" fmla="*/ 5 w 34"/>
              <a:gd name="T47" fmla="*/ 5 h 35"/>
              <a:gd name="T48" fmla="*/ 12 w 34"/>
              <a:gd name="T49" fmla="*/ 22 h 35"/>
              <a:gd name="T50" fmla="*/ 6 w 34"/>
              <a:gd name="T51" fmla="*/ 20 h 35"/>
              <a:gd name="T52" fmla="*/ 10 w 34"/>
              <a:gd name="T53" fmla="*/ 16 h 35"/>
              <a:gd name="T54" fmla="*/ 7 w 34"/>
              <a:gd name="T55" fmla="*/ 18 h 35"/>
              <a:gd name="T56" fmla="*/ 9 w 34"/>
              <a:gd name="T57" fmla="*/ 15 h 35"/>
              <a:gd name="T58" fmla="*/ 9 w 34"/>
              <a:gd name="T59" fmla="*/ 20 h 35"/>
              <a:gd name="T60" fmla="*/ 12 w 34"/>
              <a:gd name="T61" fmla="*/ 22 h 35"/>
              <a:gd name="T62" fmla="*/ 17 w 34"/>
              <a:gd name="T63" fmla="*/ 8 h 35"/>
              <a:gd name="T64" fmla="*/ 17 w 34"/>
              <a:gd name="T65" fmla="*/ 6 h 35"/>
              <a:gd name="T66" fmla="*/ 16 w 34"/>
              <a:gd name="T67" fmla="*/ 7 h 35"/>
              <a:gd name="T68" fmla="*/ 17 w 34"/>
              <a:gd name="T69" fmla="*/ 8 h 35"/>
              <a:gd name="T70" fmla="*/ 10 w 34"/>
              <a:gd name="T71" fmla="*/ 8 h 35"/>
              <a:gd name="T72" fmla="*/ 8 w 34"/>
              <a:gd name="T73" fmla="*/ 7 h 35"/>
              <a:gd name="T74" fmla="*/ 9 w 34"/>
              <a:gd name="T75" fmla="*/ 8 h 35"/>
              <a:gd name="T76" fmla="*/ 10 w 34"/>
              <a:gd name="T77" fmla="*/ 5 h 35"/>
              <a:gd name="T78" fmla="*/ 12 w 34"/>
              <a:gd name="T79" fmla="*/ 8 h 35"/>
              <a:gd name="T80" fmla="*/ 10 w 34"/>
              <a:gd name="T81" fmla="*/ 6 h 35"/>
              <a:gd name="T82" fmla="*/ 11 w 34"/>
              <a:gd name="T83" fmla="*/ 8 h 35"/>
              <a:gd name="T84" fmla="*/ 13 w 34"/>
              <a:gd name="T85" fmla="*/ 6 h 35"/>
              <a:gd name="T86" fmla="*/ 14 w 34"/>
              <a:gd name="T87" fmla="*/ 6 h 35"/>
              <a:gd name="T88" fmla="*/ 14 w 34"/>
              <a:gd name="T89" fmla="*/ 7 h 35"/>
              <a:gd name="T90" fmla="*/ 13 w 34"/>
              <a:gd name="T91" fmla="*/ 7 h 35"/>
              <a:gd name="T92" fmla="*/ 17 w 34"/>
              <a:gd name="T93" fmla="*/ 7 h 35"/>
              <a:gd name="T94" fmla="*/ 17 w 34"/>
              <a:gd name="T95" fmla="*/ 7 h 35"/>
              <a:gd name="T96" fmla="*/ 27 w 34"/>
              <a:gd name="T97" fmla="*/ 17 h 35"/>
              <a:gd name="T98" fmla="*/ 16 w 34"/>
              <a:gd name="T99" fmla="*/ 22 h 35"/>
              <a:gd name="T100" fmla="*/ 20 w 34"/>
              <a:gd name="T101" fmla="*/ 32 h 35"/>
              <a:gd name="T102" fmla="*/ 31 w 34"/>
              <a:gd name="T103" fmla="*/ 28 h 35"/>
              <a:gd name="T104" fmla="*/ 16 w 34"/>
              <a:gd name="T105" fmla="*/ 17 h 35"/>
              <a:gd name="T106" fmla="*/ 31 w 34"/>
              <a:gd name="T107" fmla="*/ 32 h 35"/>
              <a:gd name="T108" fmla="*/ 16 w 34"/>
              <a:gd name="T10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5">
                <a:moveTo>
                  <a:pt x="24" y="24"/>
                </a:moveTo>
                <a:cubicBezTo>
                  <a:pt x="24" y="23"/>
                  <a:pt x="24" y="23"/>
                  <a:pt x="24" y="23"/>
                </a:cubicBezTo>
                <a:cubicBezTo>
                  <a:pt x="24" y="23"/>
                  <a:pt x="24" y="23"/>
                  <a:pt x="24" y="23"/>
                </a:cubicBezTo>
                <a:cubicBezTo>
                  <a:pt x="24" y="23"/>
                  <a:pt x="24" y="23"/>
                  <a:pt x="24" y="23"/>
                </a:cubicBezTo>
                <a:cubicBezTo>
                  <a:pt x="24" y="23"/>
                  <a:pt x="24" y="24"/>
                  <a:pt x="24" y="24"/>
                </a:cubicBezTo>
                <a:cubicBezTo>
                  <a:pt x="28" y="20"/>
                  <a:pt x="28" y="20"/>
                  <a:pt x="28" y="20"/>
                </a:cubicBezTo>
                <a:cubicBezTo>
                  <a:pt x="28" y="20"/>
                  <a:pt x="28" y="20"/>
                  <a:pt x="28" y="20"/>
                </a:cubicBezTo>
                <a:cubicBezTo>
                  <a:pt x="28" y="20"/>
                  <a:pt x="29" y="20"/>
                  <a:pt x="29" y="20"/>
                </a:cubicBezTo>
                <a:cubicBezTo>
                  <a:pt x="29" y="20"/>
                  <a:pt x="29" y="20"/>
                  <a:pt x="29" y="20"/>
                </a:cubicBezTo>
                <a:cubicBezTo>
                  <a:pt x="29" y="20"/>
                  <a:pt x="29" y="20"/>
                  <a:pt x="29" y="20"/>
                </a:cubicBezTo>
                <a:cubicBezTo>
                  <a:pt x="24" y="25"/>
                  <a:pt x="24" y="25"/>
                  <a:pt x="24" y="25"/>
                </a:cubicBezTo>
                <a:cubicBezTo>
                  <a:pt x="25" y="25"/>
                  <a:pt x="25" y="25"/>
                  <a:pt x="25" y="25"/>
                </a:cubicBezTo>
                <a:cubicBezTo>
                  <a:pt x="25" y="25"/>
                  <a:pt x="25" y="25"/>
                  <a:pt x="25" y="26"/>
                </a:cubicBezTo>
                <a:cubicBezTo>
                  <a:pt x="25" y="26"/>
                  <a:pt x="25" y="26"/>
                  <a:pt x="25" y="26"/>
                </a:cubicBezTo>
                <a:cubicBezTo>
                  <a:pt x="24" y="26"/>
                  <a:pt x="24" y="26"/>
                  <a:pt x="24" y="26"/>
                </a:cubicBezTo>
                <a:cubicBezTo>
                  <a:pt x="23" y="26"/>
                  <a:pt x="23" y="26"/>
                  <a:pt x="23" y="26"/>
                </a:cubicBezTo>
                <a:cubicBezTo>
                  <a:pt x="21" y="31"/>
                  <a:pt x="21" y="31"/>
                  <a:pt x="21" y="31"/>
                </a:cubicBezTo>
                <a:cubicBezTo>
                  <a:pt x="21" y="31"/>
                  <a:pt x="21" y="31"/>
                  <a:pt x="21" y="32"/>
                </a:cubicBezTo>
                <a:cubicBezTo>
                  <a:pt x="21" y="32"/>
                  <a:pt x="21" y="32"/>
                  <a:pt x="21" y="31"/>
                </a:cubicBezTo>
                <a:cubicBezTo>
                  <a:pt x="21" y="31"/>
                  <a:pt x="21" y="31"/>
                  <a:pt x="21" y="31"/>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5"/>
                </a:cubicBezTo>
                <a:cubicBezTo>
                  <a:pt x="23" y="25"/>
                  <a:pt x="23" y="25"/>
                  <a:pt x="23" y="25"/>
                </a:cubicBezTo>
                <a:cubicBezTo>
                  <a:pt x="19" y="22"/>
                  <a:pt x="19" y="22"/>
                  <a:pt x="19" y="22"/>
                </a:cubicBezTo>
                <a:cubicBezTo>
                  <a:pt x="19" y="22"/>
                  <a:pt x="19" y="22"/>
                  <a:pt x="19" y="22"/>
                </a:cubicBezTo>
                <a:cubicBezTo>
                  <a:pt x="19" y="22"/>
                  <a:pt x="19" y="22"/>
                  <a:pt x="19" y="22"/>
                </a:cubicBezTo>
                <a:cubicBezTo>
                  <a:pt x="19" y="21"/>
                  <a:pt x="19" y="21"/>
                  <a:pt x="19" y="21"/>
                </a:cubicBezTo>
                <a:cubicBezTo>
                  <a:pt x="20" y="21"/>
                  <a:pt x="20" y="21"/>
                  <a:pt x="20" y="21"/>
                </a:cubicBezTo>
                <a:cubicBezTo>
                  <a:pt x="23" y="24"/>
                  <a:pt x="23" y="24"/>
                  <a:pt x="23" y="24"/>
                </a:cubicBezTo>
                <a:cubicBezTo>
                  <a:pt x="24" y="24"/>
                  <a:pt x="24" y="24"/>
                  <a:pt x="24" y="24"/>
                </a:cubicBezTo>
                <a:close/>
                <a:moveTo>
                  <a:pt x="14" y="19"/>
                </a:moveTo>
                <a:cubicBezTo>
                  <a:pt x="14" y="19"/>
                  <a:pt x="14" y="19"/>
                  <a:pt x="14" y="18"/>
                </a:cubicBezTo>
                <a:cubicBezTo>
                  <a:pt x="14" y="18"/>
                  <a:pt x="14" y="18"/>
                  <a:pt x="14" y="17"/>
                </a:cubicBezTo>
                <a:cubicBezTo>
                  <a:pt x="14" y="16"/>
                  <a:pt x="14" y="16"/>
                  <a:pt x="14" y="15"/>
                </a:cubicBezTo>
                <a:cubicBezTo>
                  <a:pt x="15" y="15"/>
                  <a:pt x="16" y="15"/>
                  <a:pt x="17" y="15"/>
                </a:cubicBezTo>
                <a:cubicBezTo>
                  <a:pt x="17" y="15"/>
                  <a:pt x="18" y="15"/>
                  <a:pt x="18" y="15"/>
                </a:cubicBezTo>
                <a:cubicBezTo>
                  <a:pt x="17" y="15"/>
                  <a:pt x="17" y="16"/>
                  <a:pt x="16" y="16"/>
                </a:cubicBezTo>
                <a:cubicBezTo>
                  <a:pt x="16" y="16"/>
                  <a:pt x="16" y="16"/>
                  <a:pt x="16" y="16"/>
                </a:cubicBezTo>
                <a:cubicBezTo>
                  <a:pt x="15" y="16"/>
                  <a:pt x="15" y="17"/>
                  <a:pt x="15" y="17"/>
                </a:cubicBezTo>
                <a:cubicBezTo>
                  <a:pt x="15" y="18"/>
                  <a:pt x="14" y="18"/>
                  <a:pt x="14" y="19"/>
                </a:cubicBezTo>
                <a:close/>
                <a:moveTo>
                  <a:pt x="24" y="11"/>
                </a:moveTo>
                <a:cubicBezTo>
                  <a:pt x="24" y="14"/>
                  <a:pt x="24" y="14"/>
                  <a:pt x="24" y="14"/>
                </a:cubicBezTo>
                <a:cubicBezTo>
                  <a:pt x="25" y="14"/>
                  <a:pt x="25" y="14"/>
                  <a:pt x="26" y="14"/>
                </a:cubicBezTo>
                <a:cubicBezTo>
                  <a:pt x="26" y="14"/>
                  <a:pt x="26" y="14"/>
                  <a:pt x="26" y="14"/>
                </a:cubicBezTo>
                <a:cubicBezTo>
                  <a:pt x="26" y="4"/>
                  <a:pt x="26" y="4"/>
                  <a:pt x="26" y="4"/>
                </a:cubicBezTo>
                <a:cubicBezTo>
                  <a:pt x="26" y="3"/>
                  <a:pt x="25" y="2"/>
                  <a:pt x="23" y="2"/>
                </a:cubicBezTo>
                <a:cubicBezTo>
                  <a:pt x="22" y="2"/>
                  <a:pt x="22" y="2"/>
                  <a:pt x="22" y="2"/>
                </a:cubicBezTo>
                <a:cubicBezTo>
                  <a:pt x="22" y="5"/>
                  <a:pt x="22" y="5"/>
                  <a:pt x="22" y="5"/>
                </a:cubicBezTo>
                <a:cubicBezTo>
                  <a:pt x="22" y="6"/>
                  <a:pt x="21" y="6"/>
                  <a:pt x="21" y="6"/>
                </a:cubicBezTo>
                <a:cubicBezTo>
                  <a:pt x="20" y="6"/>
                  <a:pt x="20" y="6"/>
                  <a:pt x="20" y="6"/>
                </a:cubicBezTo>
                <a:cubicBezTo>
                  <a:pt x="19" y="6"/>
                  <a:pt x="19" y="6"/>
                  <a:pt x="19" y="5"/>
                </a:cubicBezTo>
                <a:cubicBezTo>
                  <a:pt x="19" y="2"/>
                  <a:pt x="19" y="2"/>
                  <a:pt x="19" y="2"/>
                </a:cubicBezTo>
                <a:cubicBezTo>
                  <a:pt x="7" y="2"/>
                  <a:pt x="7" y="2"/>
                  <a:pt x="7" y="2"/>
                </a:cubicBezTo>
                <a:cubicBezTo>
                  <a:pt x="7" y="5"/>
                  <a:pt x="7" y="5"/>
                  <a:pt x="7" y="5"/>
                </a:cubicBezTo>
                <a:cubicBezTo>
                  <a:pt x="7" y="6"/>
                  <a:pt x="6" y="6"/>
                  <a:pt x="5" y="6"/>
                </a:cubicBezTo>
                <a:cubicBezTo>
                  <a:pt x="5" y="6"/>
                  <a:pt x="5" y="6"/>
                  <a:pt x="5" y="6"/>
                </a:cubicBezTo>
                <a:cubicBezTo>
                  <a:pt x="4" y="6"/>
                  <a:pt x="3" y="6"/>
                  <a:pt x="3" y="5"/>
                </a:cubicBezTo>
                <a:cubicBezTo>
                  <a:pt x="3" y="2"/>
                  <a:pt x="3" y="2"/>
                  <a:pt x="3" y="2"/>
                </a:cubicBezTo>
                <a:cubicBezTo>
                  <a:pt x="2" y="2"/>
                  <a:pt x="2" y="2"/>
                  <a:pt x="2" y="2"/>
                </a:cubicBezTo>
                <a:cubicBezTo>
                  <a:pt x="1" y="2"/>
                  <a:pt x="0" y="3"/>
                  <a:pt x="0" y="4"/>
                </a:cubicBezTo>
                <a:cubicBezTo>
                  <a:pt x="0" y="28"/>
                  <a:pt x="0" y="28"/>
                  <a:pt x="0" y="28"/>
                </a:cubicBezTo>
                <a:cubicBezTo>
                  <a:pt x="0" y="29"/>
                  <a:pt x="1" y="30"/>
                  <a:pt x="2" y="30"/>
                </a:cubicBezTo>
                <a:cubicBezTo>
                  <a:pt x="6" y="30"/>
                  <a:pt x="10" y="30"/>
                  <a:pt x="14" y="30"/>
                </a:cubicBezTo>
                <a:cubicBezTo>
                  <a:pt x="13" y="30"/>
                  <a:pt x="13" y="30"/>
                  <a:pt x="13" y="29"/>
                </a:cubicBezTo>
                <a:cubicBezTo>
                  <a:pt x="1" y="29"/>
                  <a:pt x="1" y="29"/>
                  <a:pt x="1" y="29"/>
                </a:cubicBezTo>
                <a:cubicBezTo>
                  <a:pt x="1" y="29"/>
                  <a:pt x="1" y="29"/>
                  <a:pt x="1" y="29"/>
                </a:cubicBezTo>
                <a:cubicBezTo>
                  <a:pt x="13" y="29"/>
                  <a:pt x="13" y="29"/>
                  <a:pt x="13" y="29"/>
                </a:cubicBezTo>
                <a:cubicBezTo>
                  <a:pt x="13" y="29"/>
                  <a:pt x="13" y="29"/>
                  <a:pt x="13" y="28"/>
                </a:cubicBezTo>
                <a:cubicBezTo>
                  <a:pt x="1" y="28"/>
                  <a:pt x="1" y="28"/>
                  <a:pt x="1" y="28"/>
                </a:cubicBezTo>
                <a:cubicBezTo>
                  <a:pt x="1" y="28"/>
                  <a:pt x="1" y="28"/>
                  <a:pt x="1" y="28"/>
                </a:cubicBezTo>
                <a:cubicBezTo>
                  <a:pt x="13" y="28"/>
                  <a:pt x="13" y="28"/>
                  <a:pt x="13" y="28"/>
                </a:cubicBezTo>
                <a:cubicBezTo>
                  <a:pt x="13" y="28"/>
                  <a:pt x="12" y="28"/>
                  <a:pt x="12" y="27"/>
                </a:cubicBezTo>
                <a:cubicBezTo>
                  <a:pt x="2" y="27"/>
                  <a:pt x="2" y="27"/>
                  <a:pt x="2" y="27"/>
                </a:cubicBezTo>
                <a:cubicBezTo>
                  <a:pt x="1" y="27"/>
                  <a:pt x="1" y="27"/>
                  <a:pt x="1" y="27"/>
                </a:cubicBezTo>
                <a:cubicBezTo>
                  <a:pt x="1" y="11"/>
                  <a:pt x="1" y="11"/>
                  <a:pt x="1" y="11"/>
                </a:cubicBezTo>
                <a:cubicBezTo>
                  <a:pt x="1" y="11"/>
                  <a:pt x="1" y="11"/>
                  <a:pt x="2" y="11"/>
                </a:cubicBezTo>
                <a:cubicBezTo>
                  <a:pt x="24" y="11"/>
                  <a:pt x="24" y="11"/>
                  <a:pt x="24" y="11"/>
                </a:cubicBezTo>
                <a:cubicBezTo>
                  <a:pt x="24" y="11"/>
                  <a:pt x="24" y="11"/>
                  <a:pt x="24" y="11"/>
                </a:cubicBezTo>
                <a:close/>
                <a:moveTo>
                  <a:pt x="20" y="0"/>
                </a:moveTo>
                <a:cubicBezTo>
                  <a:pt x="20" y="0"/>
                  <a:pt x="20" y="0"/>
                  <a:pt x="20" y="0"/>
                </a:cubicBezTo>
                <a:cubicBezTo>
                  <a:pt x="21" y="0"/>
                  <a:pt x="21" y="0"/>
                  <a:pt x="21" y="1"/>
                </a:cubicBezTo>
                <a:cubicBezTo>
                  <a:pt x="21" y="5"/>
                  <a:pt x="21" y="5"/>
                  <a:pt x="21" y="5"/>
                </a:cubicBezTo>
                <a:cubicBezTo>
                  <a:pt x="21" y="5"/>
                  <a:pt x="21" y="5"/>
                  <a:pt x="20" y="5"/>
                </a:cubicBezTo>
                <a:cubicBezTo>
                  <a:pt x="20" y="5"/>
                  <a:pt x="20" y="5"/>
                  <a:pt x="20" y="5"/>
                </a:cubicBezTo>
                <a:cubicBezTo>
                  <a:pt x="20" y="5"/>
                  <a:pt x="19" y="5"/>
                  <a:pt x="19" y="5"/>
                </a:cubicBezTo>
                <a:cubicBezTo>
                  <a:pt x="19" y="1"/>
                  <a:pt x="19" y="1"/>
                  <a:pt x="19" y="1"/>
                </a:cubicBezTo>
                <a:cubicBezTo>
                  <a:pt x="19" y="0"/>
                  <a:pt x="20" y="0"/>
                  <a:pt x="20" y="0"/>
                </a:cubicBezTo>
                <a:close/>
                <a:moveTo>
                  <a:pt x="5" y="0"/>
                </a:moveTo>
                <a:cubicBezTo>
                  <a:pt x="5" y="0"/>
                  <a:pt x="5" y="0"/>
                  <a:pt x="5" y="0"/>
                </a:cubicBezTo>
                <a:cubicBezTo>
                  <a:pt x="5" y="0"/>
                  <a:pt x="6" y="0"/>
                  <a:pt x="6" y="1"/>
                </a:cubicBezTo>
                <a:cubicBezTo>
                  <a:pt x="6" y="5"/>
                  <a:pt x="6" y="5"/>
                  <a:pt x="6" y="5"/>
                </a:cubicBezTo>
                <a:cubicBezTo>
                  <a:pt x="6" y="5"/>
                  <a:pt x="5" y="5"/>
                  <a:pt x="5" y="5"/>
                </a:cubicBezTo>
                <a:cubicBezTo>
                  <a:pt x="5" y="5"/>
                  <a:pt x="5" y="5"/>
                  <a:pt x="5" y="5"/>
                </a:cubicBezTo>
                <a:cubicBezTo>
                  <a:pt x="5" y="5"/>
                  <a:pt x="4" y="5"/>
                  <a:pt x="4" y="5"/>
                </a:cubicBezTo>
                <a:cubicBezTo>
                  <a:pt x="4" y="1"/>
                  <a:pt x="4" y="1"/>
                  <a:pt x="4" y="1"/>
                </a:cubicBezTo>
                <a:cubicBezTo>
                  <a:pt x="4" y="0"/>
                  <a:pt x="5" y="0"/>
                  <a:pt x="5" y="0"/>
                </a:cubicBezTo>
                <a:close/>
                <a:moveTo>
                  <a:pt x="12" y="22"/>
                </a:moveTo>
                <a:cubicBezTo>
                  <a:pt x="12" y="24"/>
                  <a:pt x="12" y="24"/>
                  <a:pt x="12" y="24"/>
                </a:cubicBezTo>
                <a:cubicBezTo>
                  <a:pt x="5" y="24"/>
                  <a:pt x="5" y="24"/>
                  <a:pt x="5" y="24"/>
                </a:cubicBezTo>
                <a:cubicBezTo>
                  <a:pt x="5" y="22"/>
                  <a:pt x="5" y="22"/>
                  <a:pt x="5" y="22"/>
                </a:cubicBezTo>
                <a:cubicBezTo>
                  <a:pt x="5" y="21"/>
                  <a:pt x="6" y="20"/>
                  <a:pt x="6" y="20"/>
                </a:cubicBezTo>
                <a:cubicBezTo>
                  <a:pt x="6" y="20"/>
                  <a:pt x="7" y="19"/>
                  <a:pt x="8" y="19"/>
                </a:cubicBezTo>
                <a:cubicBezTo>
                  <a:pt x="9" y="19"/>
                  <a:pt x="10" y="19"/>
                  <a:pt x="10" y="19"/>
                </a:cubicBezTo>
                <a:cubicBezTo>
                  <a:pt x="10" y="19"/>
                  <a:pt x="10" y="18"/>
                  <a:pt x="10" y="18"/>
                </a:cubicBezTo>
                <a:cubicBezTo>
                  <a:pt x="10" y="17"/>
                  <a:pt x="10" y="17"/>
                  <a:pt x="10" y="16"/>
                </a:cubicBezTo>
                <a:cubicBezTo>
                  <a:pt x="10" y="16"/>
                  <a:pt x="9" y="16"/>
                  <a:pt x="9" y="16"/>
                </a:cubicBezTo>
                <a:cubicBezTo>
                  <a:pt x="8" y="16"/>
                  <a:pt x="8" y="16"/>
                  <a:pt x="7" y="16"/>
                </a:cubicBezTo>
                <a:cubicBezTo>
                  <a:pt x="7" y="17"/>
                  <a:pt x="7" y="17"/>
                  <a:pt x="7" y="18"/>
                </a:cubicBezTo>
                <a:cubicBezTo>
                  <a:pt x="7" y="18"/>
                  <a:pt x="7" y="18"/>
                  <a:pt x="7" y="18"/>
                </a:cubicBezTo>
                <a:cubicBezTo>
                  <a:pt x="5" y="18"/>
                  <a:pt x="5" y="18"/>
                  <a:pt x="5" y="18"/>
                </a:cubicBezTo>
                <a:cubicBezTo>
                  <a:pt x="5" y="18"/>
                  <a:pt x="5" y="18"/>
                  <a:pt x="5" y="18"/>
                </a:cubicBezTo>
                <a:cubicBezTo>
                  <a:pt x="5" y="16"/>
                  <a:pt x="6" y="16"/>
                  <a:pt x="6" y="15"/>
                </a:cubicBezTo>
                <a:cubicBezTo>
                  <a:pt x="7" y="15"/>
                  <a:pt x="7" y="15"/>
                  <a:pt x="9" y="15"/>
                </a:cubicBezTo>
                <a:cubicBezTo>
                  <a:pt x="10" y="15"/>
                  <a:pt x="11" y="15"/>
                  <a:pt x="11" y="15"/>
                </a:cubicBezTo>
                <a:cubicBezTo>
                  <a:pt x="12" y="16"/>
                  <a:pt x="12" y="16"/>
                  <a:pt x="12" y="18"/>
                </a:cubicBezTo>
                <a:cubicBezTo>
                  <a:pt x="12" y="19"/>
                  <a:pt x="12" y="19"/>
                  <a:pt x="11" y="20"/>
                </a:cubicBezTo>
                <a:cubicBezTo>
                  <a:pt x="11" y="20"/>
                  <a:pt x="10" y="20"/>
                  <a:pt x="9" y="20"/>
                </a:cubicBezTo>
                <a:cubicBezTo>
                  <a:pt x="8" y="21"/>
                  <a:pt x="7" y="21"/>
                  <a:pt x="7" y="21"/>
                </a:cubicBezTo>
                <a:cubicBezTo>
                  <a:pt x="7" y="21"/>
                  <a:pt x="7" y="21"/>
                  <a:pt x="7" y="22"/>
                </a:cubicBezTo>
                <a:cubicBezTo>
                  <a:pt x="7" y="22"/>
                  <a:pt x="7" y="22"/>
                  <a:pt x="7" y="22"/>
                </a:cubicBezTo>
                <a:cubicBezTo>
                  <a:pt x="12" y="22"/>
                  <a:pt x="12" y="22"/>
                  <a:pt x="12" y="22"/>
                </a:cubicBezTo>
                <a:close/>
                <a:moveTo>
                  <a:pt x="17" y="8"/>
                </a:moveTo>
                <a:cubicBezTo>
                  <a:pt x="18" y="8"/>
                  <a:pt x="18" y="8"/>
                  <a:pt x="18" y="8"/>
                </a:cubicBezTo>
                <a:cubicBezTo>
                  <a:pt x="18" y="8"/>
                  <a:pt x="18" y="8"/>
                  <a:pt x="18" y="8"/>
                </a:cubicBezTo>
                <a:cubicBezTo>
                  <a:pt x="18" y="8"/>
                  <a:pt x="17" y="8"/>
                  <a:pt x="17" y="8"/>
                </a:cubicBezTo>
                <a:cubicBezTo>
                  <a:pt x="16" y="8"/>
                  <a:pt x="16" y="8"/>
                  <a:pt x="16" y="8"/>
                </a:cubicBezTo>
                <a:cubicBezTo>
                  <a:pt x="16" y="8"/>
                  <a:pt x="15" y="8"/>
                  <a:pt x="15" y="7"/>
                </a:cubicBezTo>
                <a:cubicBezTo>
                  <a:pt x="15" y="7"/>
                  <a:pt x="16" y="6"/>
                  <a:pt x="16" y="6"/>
                </a:cubicBezTo>
                <a:cubicBezTo>
                  <a:pt x="16" y="6"/>
                  <a:pt x="16" y="6"/>
                  <a:pt x="17" y="6"/>
                </a:cubicBezTo>
                <a:cubicBezTo>
                  <a:pt x="17" y="6"/>
                  <a:pt x="17" y="6"/>
                  <a:pt x="17" y="6"/>
                </a:cubicBezTo>
                <a:cubicBezTo>
                  <a:pt x="18" y="6"/>
                  <a:pt x="18" y="7"/>
                  <a:pt x="18" y="7"/>
                </a:cubicBezTo>
                <a:cubicBezTo>
                  <a:pt x="18" y="7"/>
                  <a:pt x="18" y="7"/>
                  <a:pt x="18" y="7"/>
                </a:cubicBezTo>
                <a:cubicBezTo>
                  <a:pt x="16" y="7"/>
                  <a:pt x="16" y="7"/>
                  <a:pt x="16" y="7"/>
                </a:cubicBezTo>
                <a:cubicBezTo>
                  <a:pt x="16" y="7"/>
                  <a:pt x="16" y="7"/>
                  <a:pt x="16" y="7"/>
                </a:cubicBezTo>
                <a:cubicBezTo>
                  <a:pt x="16" y="8"/>
                  <a:pt x="16" y="8"/>
                  <a:pt x="16" y="8"/>
                </a:cubicBezTo>
                <a:cubicBezTo>
                  <a:pt x="16" y="8"/>
                  <a:pt x="16" y="8"/>
                  <a:pt x="17" y="8"/>
                </a:cubicBezTo>
                <a:cubicBezTo>
                  <a:pt x="17" y="8"/>
                  <a:pt x="17" y="8"/>
                  <a:pt x="17" y="8"/>
                </a:cubicBezTo>
                <a:cubicBezTo>
                  <a:pt x="17" y="8"/>
                  <a:pt x="17" y="8"/>
                  <a:pt x="17" y="8"/>
                </a:cubicBezTo>
                <a:close/>
                <a:moveTo>
                  <a:pt x="10" y="5"/>
                </a:moveTo>
                <a:cubicBezTo>
                  <a:pt x="10" y="7"/>
                  <a:pt x="10" y="7"/>
                  <a:pt x="10" y="7"/>
                </a:cubicBezTo>
                <a:cubicBezTo>
                  <a:pt x="10" y="8"/>
                  <a:pt x="10" y="8"/>
                  <a:pt x="10" y="8"/>
                </a:cubicBezTo>
                <a:cubicBezTo>
                  <a:pt x="9" y="8"/>
                  <a:pt x="9" y="8"/>
                  <a:pt x="9" y="8"/>
                </a:cubicBezTo>
                <a:cubicBezTo>
                  <a:pt x="8" y="8"/>
                  <a:pt x="8" y="8"/>
                  <a:pt x="8" y="8"/>
                </a:cubicBezTo>
                <a:cubicBezTo>
                  <a:pt x="8" y="8"/>
                  <a:pt x="8" y="8"/>
                  <a:pt x="8" y="7"/>
                </a:cubicBezTo>
                <a:cubicBezTo>
                  <a:pt x="8" y="7"/>
                  <a:pt x="8" y="7"/>
                  <a:pt x="8" y="7"/>
                </a:cubicBezTo>
                <a:cubicBezTo>
                  <a:pt x="8" y="7"/>
                  <a:pt x="8" y="7"/>
                  <a:pt x="8" y="7"/>
                </a:cubicBezTo>
                <a:cubicBezTo>
                  <a:pt x="8" y="7"/>
                  <a:pt x="8" y="7"/>
                  <a:pt x="8" y="7"/>
                </a:cubicBezTo>
                <a:cubicBezTo>
                  <a:pt x="8" y="7"/>
                  <a:pt x="8" y="7"/>
                  <a:pt x="8" y="8"/>
                </a:cubicBezTo>
                <a:cubicBezTo>
                  <a:pt x="8" y="8"/>
                  <a:pt x="8" y="8"/>
                  <a:pt x="9" y="8"/>
                </a:cubicBezTo>
                <a:cubicBezTo>
                  <a:pt x="9" y="8"/>
                  <a:pt x="9" y="8"/>
                  <a:pt x="9" y="8"/>
                </a:cubicBezTo>
                <a:cubicBezTo>
                  <a:pt x="9" y="8"/>
                  <a:pt x="9" y="8"/>
                  <a:pt x="9" y="7"/>
                </a:cubicBezTo>
                <a:cubicBezTo>
                  <a:pt x="9" y="5"/>
                  <a:pt x="9" y="5"/>
                  <a:pt x="9" y="5"/>
                </a:cubicBezTo>
                <a:cubicBezTo>
                  <a:pt x="10" y="5"/>
                  <a:pt x="10" y="5"/>
                  <a:pt x="10" y="5"/>
                </a:cubicBezTo>
                <a:close/>
                <a:moveTo>
                  <a:pt x="12" y="6"/>
                </a:moveTo>
                <a:cubicBezTo>
                  <a:pt x="12" y="8"/>
                  <a:pt x="12" y="8"/>
                  <a:pt x="12" y="8"/>
                </a:cubicBezTo>
                <a:cubicBezTo>
                  <a:pt x="12" y="8"/>
                  <a:pt x="12" y="8"/>
                  <a:pt x="12" y="8"/>
                </a:cubicBezTo>
                <a:cubicBezTo>
                  <a:pt x="12" y="8"/>
                  <a:pt x="12" y="8"/>
                  <a:pt x="12" y="8"/>
                </a:cubicBezTo>
                <a:cubicBezTo>
                  <a:pt x="12" y="8"/>
                  <a:pt x="12" y="8"/>
                  <a:pt x="12" y="8"/>
                </a:cubicBezTo>
                <a:cubicBezTo>
                  <a:pt x="12" y="8"/>
                  <a:pt x="11" y="8"/>
                  <a:pt x="11" y="8"/>
                </a:cubicBezTo>
                <a:cubicBezTo>
                  <a:pt x="11" y="8"/>
                  <a:pt x="10" y="8"/>
                  <a:pt x="10" y="8"/>
                </a:cubicBezTo>
                <a:cubicBezTo>
                  <a:pt x="10" y="6"/>
                  <a:pt x="10" y="6"/>
                  <a:pt x="10" y="6"/>
                </a:cubicBezTo>
                <a:cubicBezTo>
                  <a:pt x="11" y="6"/>
                  <a:pt x="11" y="6"/>
                  <a:pt x="11" y="6"/>
                </a:cubicBezTo>
                <a:cubicBezTo>
                  <a:pt x="11" y="7"/>
                  <a:pt x="11" y="7"/>
                  <a:pt x="11" y="7"/>
                </a:cubicBezTo>
                <a:cubicBezTo>
                  <a:pt x="11" y="8"/>
                  <a:pt x="11" y="8"/>
                  <a:pt x="11" y="8"/>
                </a:cubicBezTo>
                <a:cubicBezTo>
                  <a:pt x="11" y="8"/>
                  <a:pt x="11" y="8"/>
                  <a:pt x="11" y="8"/>
                </a:cubicBezTo>
                <a:cubicBezTo>
                  <a:pt x="12" y="8"/>
                  <a:pt x="12" y="8"/>
                  <a:pt x="12" y="7"/>
                </a:cubicBezTo>
                <a:cubicBezTo>
                  <a:pt x="12" y="6"/>
                  <a:pt x="12" y="6"/>
                  <a:pt x="12" y="6"/>
                </a:cubicBezTo>
                <a:cubicBezTo>
                  <a:pt x="12" y="6"/>
                  <a:pt x="12" y="6"/>
                  <a:pt x="12" y="6"/>
                </a:cubicBezTo>
                <a:close/>
                <a:moveTo>
                  <a:pt x="13" y="6"/>
                </a:moveTo>
                <a:cubicBezTo>
                  <a:pt x="13" y="6"/>
                  <a:pt x="13" y="6"/>
                  <a:pt x="13" y="6"/>
                </a:cubicBezTo>
                <a:cubicBezTo>
                  <a:pt x="13" y="6"/>
                  <a:pt x="13" y="6"/>
                  <a:pt x="13" y="6"/>
                </a:cubicBezTo>
                <a:cubicBezTo>
                  <a:pt x="13" y="6"/>
                  <a:pt x="13" y="6"/>
                  <a:pt x="13" y="6"/>
                </a:cubicBezTo>
                <a:cubicBezTo>
                  <a:pt x="14" y="6"/>
                  <a:pt x="14" y="6"/>
                  <a:pt x="14" y="6"/>
                </a:cubicBezTo>
                <a:cubicBezTo>
                  <a:pt x="15" y="6"/>
                  <a:pt x="15" y="6"/>
                  <a:pt x="15" y="7"/>
                </a:cubicBezTo>
                <a:cubicBezTo>
                  <a:pt x="15" y="8"/>
                  <a:pt x="15" y="8"/>
                  <a:pt x="15" y="8"/>
                </a:cubicBezTo>
                <a:cubicBezTo>
                  <a:pt x="14" y="8"/>
                  <a:pt x="14" y="8"/>
                  <a:pt x="14" y="8"/>
                </a:cubicBezTo>
                <a:cubicBezTo>
                  <a:pt x="14" y="7"/>
                  <a:pt x="14" y="7"/>
                  <a:pt x="14" y="7"/>
                </a:cubicBezTo>
                <a:cubicBezTo>
                  <a:pt x="14" y="7"/>
                  <a:pt x="14" y="7"/>
                  <a:pt x="14" y="7"/>
                </a:cubicBezTo>
                <a:cubicBezTo>
                  <a:pt x="14" y="7"/>
                  <a:pt x="14" y="7"/>
                  <a:pt x="14" y="7"/>
                </a:cubicBezTo>
                <a:cubicBezTo>
                  <a:pt x="14" y="7"/>
                  <a:pt x="14" y="6"/>
                  <a:pt x="14" y="6"/>
                </a:cubicBezTo>
                <a:cubicBezTo>
                  <a:pt x="14" y="6"/>
                  <a:pt x="13" y="7"/>
                  <a:pt x="13" y="7"/>
                </a:cubicBezTo>
                <a:cubicBezTo>
                  <a:pt x="13" y="8"/>
                  <a:pt x="13" y="8"/>
                  <a:pt x="13" y="8"/>
                </a:cubicBezTo>
                <a:cubicBezTo>
                  <a:pt x="13" y="8"/>
                  <a:pt x="13" y="8"/>
                  <a:pt x="13" y="8"/>
                </a:cubicBezTo>
                <a:cubicBezTo>
                  <a:pt x="13" y="6"/>
                  <a:pt x="13" y="6"/>
                  <a:pt x="13" y="6"/>
                </a:cubicBezTo>
                <a:close/>
                <a:moveTo>
                  <a:pt x="17" y="7"/>
                </a:moveTo>
                <a:cubicBezTo>
                  <a:pt x="16" y="7"/>
                  <a:pt x="16" y="7"/>
                  <a:pt x="16" y="7"/>
                </a:cubicBezTo>
                <a:cubicBezTo>
                  <a:pt x="16" y="7"/>
                  <a:pt x="16" y="7"/>
                  <a:pt x="16" y="7"/>
                </a:cubicBezTo>
                <a:cubicBezTo>
                  <a:pt x="16" y="6"/>
                  <a:pt x="16" y="6"/>
                  <a:pt x="17" y="6"/>
                </a:cubicBezTo>
                <a:cubicBezTo>
                  <a:pt x="17" y="6"/>
                  <a:pt x="17" y="6"/>
                  <a:pt x="17" y="7"/>
                </a:cubicBezTo>
                <a:cubicBezTo>
                  <a:pt x="17" y="7"/>
                  <a:pt x="17" y="7"/>
                  <a:pt x="17" y="7"/>
                </a:cubicBezTo>
                <a:cubicBezTo>
                  <a:pt x="17" y="7"/>
                  <a:pt x="17" y="7"/>
                  <a:pt x="17" y="7"/>
                </a:cubicBezTo>
                <a:close/>
                <a:moveTo>
                  <a:pt x="29" y="19"/>
                </a:moveTo>
                <a:cubicBezTo>
                  <a:pt x="28" y="18"/>
                  <a:pt x="27" y="18"/>
                  <a:pt x="27" y="17"/>
                </a:cubicBezTo>
                <a:cubicBezTo>
                  <a:pt x="26" y="17"/>
                  <a:pt x="25" y="17"/>
                  <a:pt x="23" y="17"/>
                </a:cubicBezTo>
                <a:cubicBezTo>
                  <a:pt x="22" y="17"/>
                  <a:pt x="21" y="17"/>
                  <a:pt x="20" y="17"/>
                </a:cubicBezTo>
                <a:cubicBezTo>
                  <a:pt x="19" y="18"/>
                  <a:pt x="19" y="18"/>
                  <a:pt x="18" y="19"/>
                </a:cubicBezTo>
                <a:cubicBezTo>
                  <a:pt x="17" y="20"/>
                  <a:pt x="17" y="21"/>
                  <a:pt x="16" y="22"/>
                </a:cubicBezTo>
                <a:cubicBezTo>
                  <a:pt x="16" y="23"/>
                  <a:pt x="16" y="24"/>
                  <a:pt x="16" y="25"/>
                </a:cubicBezTo>
                <a:cubicBezTo>
                  <a:pt x="16" y="26"/>
                  <a:pt x="16" y="27"/>
                  <a:pt x="16" y="28"/>
                </a:cubicBezTo>
                <a:cubicBezTo>
                  <a:pt x="17" y="29"/>
                  <a:pt x="17" y="30"/>
                  <a:pt x="18" y="30"/>
                </a:cubicBezTo>
                <a:cubicBezTo>
                  <a:pt x="19" y="31"/>
                  <a:pt x="19" y="32"/>
                  <a:pt x="20" y="32"/>
                </a:cubicBezTo>
                <a:cubicBezTo>
                  <a:pt x="21" y="33"/>
                  <a:pt x="22" y="33"/>
                  <a:pt x="23" y="33"/>
                </a:cubicBezTo>
                <a:cubicBezTo>
                  <a:pt x="25" y="33"/>
                  <a:pt x="26" y="33"/>
                  <a:pt x="27" y="32"/>
                </a:cubicBezTo>
                <a:cubicBezTo>
                  <a:pt x="27" y="32"/>
                  <a:pt x="28" y="31"/>
                  <a:pt x="29" y="30"/>
                </a:cubicBezTo>
                <a:cubicBezTo>
                  <a:pt x="30" y="30"/>
                  <a:pt x="30" y="29"/>
                  <a:pt x="31" y="28"/>
                </a:cubicBezTo>
                <a:cubicBezTo>
                  <a:pt x="31" y="27"/>
                  <a:pt x="31" y="26"/>
                  <a:pt x="31" y="25"/>
                </a:cubicBezTo>
                <a:cubicBezTo>
                  <a:pt x="31" y="24"/>
                  <a:pt x="31" y="23"/>
                  <a:pt x="31" y="22"/>
                </a:cubicBezTo>
                <a:cubicBezTo>
                  <a:pt x="30" y="21"/>
                  <a:pt x="30" y="20"/>
                  <a:pt x="29" y="19"/>
                </a:cubicBezTo>
                <a:close/>
                <a:moveTo>
                  <a:pt x="16" y="17"/>
                </a:moveTo>
                <a:cubicBezTo>
                  <a:pt x="14" y="19"/>
                  <a:pt x="13" y="22"/>
                  <a:pt x="13" y="25"/>
                </a:cubicBezTo>
                <a:cubicBezTo>
                  <a:pt x="13" y="28"/>
                  <a:pt x="14" y="30"/>
                  <a:pt x="16" y="32"/>
                </a:cubicBezTo>
                <a:cubicBezTo>
                  <a:pt x="18" y="34"/>
                  <a:pt x="21" y="35"/>
                  <a:pt x="23" y="35"/>
                </a:cubicBezTo>
                <a:cubicBezTo>
                  <a:pt x="26" y="35"/>
                  <a:pt x="29" y="34"/>
                  <a:pt x="31" y="32"/>
                </a:cubicBezTo>
                <a:cubicBezTo>
                  <a:pt x="33" y="30"/>
                  <a:pt x="34" y="28"/>
                  <a:pt x="34" y="25"/>
                </a:cubicBezTo>
                <a:cubicBezTo>
                  <a:pt x="34" y="22"/>
                  <a:pt x="33" y="19"/>
                  <a:pt x="31" y="17"/>
                </a:cubicBezTo>
                <a:cubicBezTo>
                  <a:pt x="29" y="16"/>
                  <a:pt x="26" y="14"/>
                  <a:pt x="23" y="14"/>
                </a:cubicBezTo>
                <a:cubicBezTo>
                  <a:pt x="21" y="14"/>
                  <a:pt x="18" y="16"/>
                  <a:pt x="16"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3" name="Freeform 279"/>
          <p:cNvSpPr>
            <a:spLocks noEditPoints="1"/>
          </p:cNvSpPr>
          <p:nvPr/>
        </p:nvSpPr>
        <p:spPr bwMode="auto">
          <a:xfrm>
            <a:off x="9356541" y="2544188"/>
            <a:ext cx="258799" cy="200886"/>
          </a:xfrm>
          <a:custGeom>
            <a:avLst/>
            <a:gdLst>
              <a:gd name="T0" fmla="*/ 25 w 27"/>
              <a:gd name="T1" fmla="*/ 3 h 21"/>
              <a:gd name="T2" fmla="*/ 2 w 27"/>
              <a:gd name="T3" fmla="*/ 16 h 21"/>
              <a:gd name="T4" fmla="*/ 25 w 27"/>
              <a:gd name="T5" fmla="*/ 16 h 21"/>
              <a:gd name="T6" fmla="*/ 14 w 27"/>
              <a:gd name="T7" fmla="*/ 9 h 21"/>
              <a:gd name="T8" fmla="*/ 13 w 27"/>
              <a:gd name="T9" fmla="*/ 8 h 21"/>
              <a:gd name="T10" fmla="*/ 9 w 27"/>
              <a:gd name="T11" fmla="*/ 14 h 21"/>
              <a:gd name="T12" fmla="*/ 9 w 27"/>
              <a:gd name="T13" fmla="*/ 10 h 21"/>
              <a:gd name="T14" fmla="*/ 11 w 27"/>
              <a:gd name="T15" fmla="*/ 13 h 21"/>
              <a:gd name="T16" fmla="*/ 12 w 27"/>
              <a:gd name="T17" fmla="*/ 10 h 21"/>
              <a:gd name="T18" fmla="*/ 9 w 27"/>
              <a:gd name="T19" fmla="*/ 14 h 21"/>
              <a:gd name="T20" fmla="*/ 11 w 27"/>
              <a:gd name="T21" fmla="*/ 6 h 21"/>
              <a:gd name="T22" fmla="*/ 12 w 27"/>
              <a:gd name="T23" fmla="*/ 10 h 21"/>
              <a:gd name="T24" fmla="*/ 11 w 27"/>
              <a:gd name="T25" fmla="*/ 7 h 21"/>
              <a:gd name="T26" fmla="*/ 9 w 27"/>
              <a:gd name="T27" fmla="*/ 10 h 21"/>
              <a:gd name="T28" fmla="*/ 8 w 27"/>
              <a:gd name="T29" fmla="*/ 7 h 21"/>
              <a:gd name="T30" fmla="*/ 3 w 27"/>
              <a:gd name="T31" fmla="*/ 10 h 21"/>
              <a:gd name="T32" fmla="*/ 4 w 27"/>
              <a:gd name="T33" fmla="*/ 13 h 21"/>
              <a:gd name="T34" fmla="*/ 7 w 27"/>
              <a:gd name="T35" fmla="*/ 10 h 21"/>
              <a:gd name="T36" fmla="*/ 6 w 27"/>
              <a:gd name="T37" fmla="*/ 14 h 21"/>
              <a:gd name="T38" fmla="*/ 4 w 27"/>
              <a:gd name="T39" fmla="*/ 6 h 21"/>
              <a:gd name="T40" fmla="*/ 7 w 27"/>
              <a:gd name="T41" fmla="*/ 9 h 21"/>
              <a:gd name="T42" fmla="*/ 6 w 27"/>
              <a:gd name="T43" fmla="*/ 9 h 21"/>
              <a:gd name="T44" fmla="*/ 4 w 27"/>
              <a:gd name="T45" fmla="*/ 9 h 21"/>
              <a:gd name="T46" fmla="*/ 3 w 27"/>
              <a:gd name="T47" fmla="*/ 9 h 21"/>
              <a:gd name="T48" fmla="*/ 20 w 27"/>
              <a:gd name="T49" fmla="*/ 13 h 21"/>
              <a:gd name="T50" fmla="*/ 21 w 27"/>
              <a:gd name="T51" fmla="*/ 10 h 21"/>
              <a:gd name="T52" fmla="*/ 23 w 27"/>
              <a:gd name="T53" fmla="*/ 10 h 21"/>
              <a:gd name="T54" fmla="*/ 24 w 27"/>
              <a:gd name="T55" fmla="*/ 13 h 21"/>
              <a:gd name="T56" fmla="*/ 20 w 27"/>
              <a:gd name="T57" fmla="*/ 7 h 21"/>
              <a:gd name="T58" fmla="*/ 24 w 27"/>
              <a:gd name="T59" fmla="*/ 7 h 21"/>
              <a:gd name="T60" fmla="*/ 24 w 27"/>
              <a:gd name="T61" fmla="*/ 10 h 21"/>
              <a:gd name="T62" fmla="*/ 21 w 27"/>
              <a:gd name="T63" fmla="*/ 7 h 21"/>
              <a:gd name="T64" fmla="*/ 21 w 27"/>
              <a:gd name="T65" fmla="*/ 10 h 21"/>
              <a:gd name="T66" fmla="*/ 16 w 27"/>
              <a:gd name="T67" fmla="*/ 14 h 21"/>
              <a:gd name="T68" fmla="*/ 15 w 27"/>
              <a:gd name="T69" fmla="*/ 10 h 21"/>
              <a:gd name="T70" fmla="*/ 18 w 27"/>
              <a:gd name="T71" fmla="*/ 13 h 21"/>
              <a:gd name="T72" fmla="*/ 19 w 27"/>
              <a:gd name="T73" fmla="*/ 10 h 21"/>
              <a:gd name="T74" fmla="*/ 16 w 27"/>
              <a:gd name="T75" fmla="*/ 14 h 21"/>
              <a:gd name="T76" fmla="*/ 18 w 27"/>
              <a:gd name="T77" fmla="*/ 6 h 21"/>
              <a:gd name="T78" fmla="*/ 19 w 27"/>
              <a:gd name="T79" fmla="*/ 10 h 21"/>
              <a:gd name="T80" fmla="*/ 18 w 27"/>
              <a:gd name="T81" fmla="*/ 7 h 21"/>
              <a:gd name="T82" fmla="*/ 15 w 27"/>
              <a:gd name="T83" fmla="*/ 10 h 21"/>
              <a:gd name="T84" fmla="*/ 15 w 27"/>
              <a:gd name="T85" fmla="*/ 7 h 21"/>
              <a:gd name="T86" fmla="*/ 14 w 27"/>
              <a:gd name="T87" fmla="*/ 12 h 21"/>
              <a:gd name="T88" fmla="*/ 13 w 27"/>
              <a:gd name="T89" fmla="*/ 11 h 21"/>
              <a:gd name="T90" fmla="*/ 25 w 27"/>
              <a:gd name="T91" fmla="*/ 21 h 21"/>
              <a:gd name="T92" fmla="*/ 0 w 27"/>
              <a:gd name="T93" fmla="*/ 2 h 21"/>
              <a:gd name="T94" fmla="*/ 27 w 27"/>
              <a:gd name="T9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 h="21">
                <a:moveTo>
                  <a:pt x="25" y="16"/>
                </a:moveTo>
                <a:cubicBezTo>
                  <a:pt x="25" y="3"/>
                  <a:pt x="25" y="3"/>
                  <a:pt x="25" y="3"/>
                </a:cubicBezTo>
                <a:cubicBezTo>
                  <a:pt x="25" y="3"/>
                  <a:pt x="25" y="3"/>
                  <a:pt x="25" y="3"/>
                </a:cubicBezTo>
                <a:cubicBezTo>
                  <a:pt x="2" y="3"/>
                  <a:pt x="2" y="3"/>
                  <a:pt x="2" y="3"/>
                </a:cubicBezTo>
                <a:cubicBezTo>
                  <a:pt x="2" y="3"/>
                  <a:pt x="2" y="3"/>
                  <a:pt x="2" y="3"/>
                </a:cubicBezTo>
                <a:cubicBezTo>
                  <a:pt x="2" y="16"/>
                  <a:pt x="2" y="16"/>
                  <a:pt x="2" y="16"/>
                </a:cubicBezTo>
                <a:cubicBezTo>
                  <a:pt x="2" y="17"/>
                  <a:pt x="2" y="17"/>
                  <a:pt x="2" y="17"/>
                </a:cubicBezTo>
                <a:cubicBezTo>
                  <a:pt x="25" y="17"/>
                  <a:pt x="25" y="17"/>
                  <a:pt x="25" y="17"/>
                </a:cubicBezTo>
                <a:cubicBezTo>
                  <a:pt x="25" y="17"/>
                  <a:pt x="25" y="17"/>
                  <a:pt x="25" y="16"/>
                </a:cubicBezTo>
                <a:close/>
                <a:moveTo>
                  <a:pt x="14" y="8"/>
                </a:moveTo>
                <a:cubicBezTo>
                  <a:pt x="14" y="9"/>
                  <a:pt x="14" y="9"/>
                  <a:pt x="14" y="9"/>
                </a:cubicBezTo>
                <a:cubicBezTo>
                  <a:pt x="14" y="9"/>
                  <a:pt x="14" y="9"/>
                  <a:pt x="14" y="9"/>
                </a:cubicBezTo>
                <a:cubicBezTo>
                  <a:pt x="13" y="9"/>
                  <a:pt x="13" y="9"/>
                  <a:pt x="13" y="9"/>
                </a:cubicBezTo>
                <a:cubicBezTo>
                  <a:pt x="13" y="9"/>
                  <a:pt x="13" y="9"/>
                  <a:pt x="13" y="9"/>
                </a:cubicBezTo>
                <a:cubicBezTo>
                  <a:pt x="13" y="8"/>
                  <a:pt x="13" y="8"/>
                  <a:pt x="13" y="8"/>
                </a:cubicBezTo>
                <a:cubicBezTo>
                  <a:pt x="13" y="8"/>
                  <a:pt x="13" y="8"/>
                  <a:pt x="13" y="8"/>
                </a:cubicBezTo>
                <a:cubicBezTo>
                  <a:pt x="14" y="8"/>
                  <a:pt x="14" y="8"/>
                  <a:pt x="14" y="8"/>
                </a:cubicBezTo>
                <a:close/>
                <a:moveTo>
                  <a:pt x="9" y="14"/>
                </a:moveTo>
                <a:cubicBezTo>
                  <a:pt x="8" y="13"/>
                  <a:pt x="8" y="13"/>
                  <a:pt x="8" y="13"/>
                </a:cubicBezTo>
                <a:cubicBezTo>
                  <a:pt x="8" y="10"/>
                  <a:pt x="8" y="10"/>
                  <a:pt x="8" y="10"/>
                </a:cubicBezTo>
                <a:cubicBezTo>
                  <a:pt x="9" y="10"/>
                  <a:pt x="9" y="10"/>
                  <a:pt x="9" y="10"/>
                </a:cubicBezTo>
                <a:cubicBezTo>
                  <a:pt x="9" y="10"/>
                  <a:pt x="9" y="10"/>
                  <a:pt x="9" y="10"/>
                </a:cubicBezTo>
                <a:cubicBezTo>
                  <a:pt x="9" y="13"/>
                  <a:pt x="9" y="13"/>
                  <a:pt x="9" y="13"/>
                </a:cubicBezTo>
                <a:cubicBezTo>
                  <a:pt x="11" y="13"/>
                  <a:pt x="11" y="13"/>
                  <a:pt x="11" y="13"/>
                </a:cubicBezTo>
                <a:cubicBezTo>
                  <a:pt x="11" y="10"/>
                  <a:pt x="11" y="10"/>
                  <a:pt x="11" y="10"/>
                </a:cubicBezTo>
                <a:cubicBezTo>
                  <a:pt x="12" y="10"/>
                  <a:pt x="12" y="10"/>
                  <a:pt x="12" y="10"/>
                </a:cubicBezTo>
                <a:cubicBezTo>
                  <a:pt x="12" y="10"/>
                  <a:pt x="12" y="10"/>
                  <a:pt x="12" y="10"/>
                </a:cubicBezTo>
                <a:cubicBezTo>
                  <a:pt x="12" y="13"/>
                  <a:pt x="12" y="13"/>
                  <a:pt x="12" y="13"/>
                </a:cubicBezTo>
                <a:cubicBezTo>
                  <a:pt x="11" y="14"/>
                  <a:pt x="11" y="14"/>
                  <a:pt x="11" y="14"/>
                </a:cubicBezTo>
                <a:cubicBezTo>
                  <a:pt x="9" y="14"/>
                  <a:pt x="9" y="14"/>
                  <a:pt x="9" y="14"/>
                </a:cubicBezTo>
                <a:close/>
                <a:moveTo>
                  <a:pt x="8" y="7"/>
                </a:moveTo>
                <a:cubicBezTo>
                  <a:pt x="9" y="6"/>
                  <a:pt x="9" y="6"/>
                  <a:pt x="9" y="6"/>
                </a:cubicBezTo>
                <a:cubicBezTo>
                  <a:pt x="11" y="6"/>
                  <a:pt x="11" y="6"/>
                  <a:pt x="11" y="6"/>
                </a:cubicBezTo>
                <a:cubicBezTo>
                  <a:pt x="12" y="7"/>
                  <a:pt x="12" y="7"/>
                  <a:pt x="12" y="7"/>
                </a:cubicBezTo>
                <a:cubicBezTo>
                  <a:pt x="12" y="9"/>
                  <a:pt x="12" y="9"/>
                  <a:pt x="12" y="9"/>
                </a:cubicBezTo>
                <a:cubicBezTo>
                  <a:pt x="12" y="10"/>
                  <a:pt x="12" y="10"/>
                  <a:pt x="12" y="10"/>
                </a:cubicBezTo>
                <a:cubicBezTo>
                  <a:pt x="12" y="10"/>
                  <a:pt x="12" y="10"/>
                  <a:pt x="12" y="10"/>
                </a:cubicBezTo>
                <a:cubicBezTo>
                  <a:pt x="11" y="9"/>
                  <a:pt x="11" y="9"/>
                  <a:pt x="11" y="9"/>
                </a:cubicBezTo>
                <a:cubicBezTo>
                  <a:pt x="11" y="7"/>
                  <a:pt x="11" y="7"/>
                  <a:pt x="11" y="7"/>
                </a:cubicBezTo>
                <a:cubicBezTo>
                  <a:pt x="9" y="7"/>
                  <a:pt x="9" y="7"/>
                  <a:pt x="9" y="7"/>
                </a:cubicBezTo>
                <a:cubicBezTo>
                  <a:pt x="9" y="9"/>
                  <a:pt x="9" y="9"/>
                  <a:pt x="9" y="9"/>
                </a:cubicBezTo>
                <a:cubicBezTo>
                  <a:pt x="9" y="10"/>
                  <a:pt x="9" y="10"/>
                  <a:pt x="9" y="10"/>
                </a:cubicBezTo>
                <a:cubicBezTo>
                  <a:pt x="9" y="10"/>
                  <a:pt x="9" y="10"/>
                  <a:pt x="9" y="10"/>
                </a:cubicBezTo>
                <a:cubicBezTo>
                  <a:pt x="8" y="9"/>
                  <a:pt x="8" y="9"/>
                  <a:pt x="8" y="9"/>
                </a:cubicBezTo>
                <a:cubicBezTo>
                  <a:pt x="8" y="7"/>
                  <a:pt x="8" y="7"/>
                  <a:pt x="8" y="7"/>
                </a:cubicBezTo>
                <a:close/>
                <a:moveTo>
                  <a:pt x="4" y="14"/>
                </a:moveTo>
                <a:cubicBezTo>
                  <a:pt x="3" y="13"/>
                  <a:pt x="3" y="13"/>
                  <a:pt x="3" y="13"/>
                </a:cubicBezTo>
                <a:cubicBezTo>
                  <a:pt x="3" y="10"/>
                  <a:pt x="3" y="10"/>
                  <a:pt x="3" y="10"/>
                </a:cubicBezTo>
                <a:cubicBezTo>
                  <a:pt x="3" y="10"/>
                  <a:pt x="3" y="10"/>
                  <a:pt x="3" y="10"/>
                </a:cubicBezTo>
                <a:cubicBezTo>
                  <a:pt x="4" y="10"/>
                  <a:pt x="4" y="10"/>
                  <a:pt x="4" y="10"/>
                </a:cubicBezTo>
                <a:cubicBezTo>
                  <a:pt x="4" y="13"/>
                  <a:pt x="4" y="13"/>
                  <a:pt x="4" y="13"/>
                </a:cubicBezTo>
                <a:cubicBezTo>
                  <a:pt x="6" y="13"/>
                  <a:pt x="6" y="13"/>
                  <a:pt x="6" y="13"/>
                </a:cubicBezTo>
                <a:cubicBezTo>
                  <a:pt x="6" y="10"/>
                  <a:pt x="6" y="10"/>
                  <a:pt x="6" y="10"/>
                </a:cubicBezTo>
                <a:cubicBezTo>
                  <a:pt x="7" y="10"/>
                  <a:pt x="7" y="10"/>
                  <a:pt x="7" y="10"/>
                </a:cubicBezTo>
                <a:cubicBezTo>
                  <a:pt x="7" y="10"/>
                  <a:pt x="7" y="10"/>
                  <a:pt x="7" y="10"/>
                </a:cubicBezTo>
                <a:cubicBezTo>
                  <a:pt x="7" y="13"/>
                  <a:pt x="7" y="13"/>
                  <a:pt x="7" y="13"/>
                </a:cubicBezTo>
                <a:cubicBezTo>
                  <a:pt x="6" y="14"/>
                  <a:pt x="6" y="14"/>
                  <a:pt x="6" y="14"/>
                </a:cubicBezTo>
                <a:cubicBezTo>
                  <a:pt x="4" y="14"/>
                  <a:pt x="4" y="14"/>
                  <a:pt x="4" y="14"/>
                </a:cubicBezTo>
                <a:close/>
                <a:moveTo>
                  <a:pt x="3" y="7"/>
                </a:moveTo>
                <a:cubicBezTo>
                  <a:pt x="4" y="6"/>
                  <a:pt x="4" y="6"/>
                  <a:pt x="4" y="6"/>
                </a:cubicBezTo>
                <a:cubicBezTo>
                  <a:pt x="6" y="6"/>
                  <a:pt x="6" y="6"/>
                  <a:pt x="6" y="6"/>
                </a:cubicBezTo>
                <a:cubicBezTo>
                  <a:pt x="7" y="7"/>
                  <a:pt x="7" y="7"/>
                  <a:pt x="7" y="7"/>
                </a:cubicBezTo>
                <a:cubicBezTo>
                  <a:pt x="7" y="9"/>
                  <a:pt x="7" y="9"/>
                  <a:pt x="7" y="9"/>
                </a:cubicBezTo>
                <a:cubicBezTo>
                  <a:pt x="7" y="10"/>
                  <a:pt x="7" y="10"/>
                  <a:pt x="7" y="10"/>
                </a:cubicBezTo>
                <a:cubicBezTo>
                  <a:pt x="7" y="10"/>
                  <a:pt x="7" y="10"/>
                  <a:pt x="7" y="10"/>
                </a:cubicBezTo>
                <a:cubicBezTo>
                  <a:pt x="6" y="9"/>
                  <a:pt x="6" y="9"/>
                  <a:pt x="6" y="9"/>
                </a:cubicBezTo>
                <a:cubicBezTo>
                  <a:pt x="6" y="7"/>
                  <a:pt x="6" y="7"/>
                  <a:pt x="6" y="7"/>
                </a:cubicBezTo>
                <a:cubicBezTo>
                  <a:pt x="4" y="7"/>
                  <a:pt x="4" y="7"/>
                  <a:pt x="4" y="7"/>
                </a:cubicBezTo>
                <a:cubicBezTo>
                  <a:pt x="4" y="9"/>
                  <a:pt x="4" y="9"/>
                  <a:pt x="4" y="9"/>
                </a:cubicBezTo>
                <a:cubicBezTo>
                  <a:pt x="3" y="10"/>
                  <a:pt x="3" y="10"/>
                  <a:pt x="3" y="10"/>
                </a:cubicBezTo>
                <a:cubicBezTo>
                  <a:pt x="3" y="10"/>
                  <a:pt x="3" y="10"/>
                  <a:pt x="3" y="10"/>
                </a:cubicBezTo>
                <a:cubicBezTo>
                  <a:pt x="3" y="9"/>
                  <a:pt x="3" y="9"/>
                  <a:pt x="3" y="9"/>
                </a:cubicBezTo>
                <a:cubicBezTo>
                  <a:pt x="3" y="7"/>
                  <a:pt x="3" y="7"/>
                  <a:pt x="3" y="7"/>
                </a:cubicBezTo>
                <a:close/>
                <a:moveTo>
                  <a:pt x="21" y="14"/>
                </a:moveTo>
                <a:cubicBezTo>
                  <a:pt x="20" y="13"/>
                  <a:pt x="20" y="13"/>
                  <a:pt x="20" y="13"/>
                </a:cubicBezTo>
                <a:cubicBezTo>
                  <a:pt x="20" y="10"/>
                  <a:pt x="20" y="10"/>
                  <a:pt x="20" y="10"/>
                </a:cubicBezTo>
                <a:cubicBezTo>
                  <a:pt x="21" y="10"/>
                  <a:pt x="21" y="10"/>
                  <a:pt x="21" y="10"/>
                </a:cubicBezTo>
                <a:cubicBezTo>
                  <a:pt x="21" y="10"/>
                  <a:pt x="21" y="10"/>
                  <a:pt x="21" y="10"/>
                </a:cubicBezTo>
                <a:cubicBezTo>
                  <a:pt x="21" y="13"/>
                  <a:pt x="21" y="13"/>
                  <a:pt x="21" y="13"/>
                </a:cubicBezTo>
                <a:cubicBezTo>
                  <a:pt x="23" y="13"/>
                  <a:pt x="23" y="13"/>
                  <a:pt x="23" y="13"/>
                </a:cubicBezTo>
                <a:cubicBezTo>
                  <a:pt x="23" y="10"/>
                  <a:pt x="23" y="10"/>
                  <a:pt x="23" y="10"/>
                </a:cubicBezTo>
                <a:cubicBezTo>
                  <a:pt x="24" y="10"/>
                  <a:pt x="24" y="10"/>
                  <a:pt x="24" y="10"/>
                </a:cubicBezTo>
                <a:cubicBezTo>
                  <a:pt x="24" y="10"/>
                  <a:pt x="24" y="10"/>
                  <a:pt x="24" y="10"/>
                </a:cubicBezTo>
                <a:cubicBezTo>
                  <a:pt x="24" y="13"/>
                  <a:pt x="24" y="13"/>
                  <a:pt x="24" y="13"/>
                </a:cubicBezTo>
                <a:cubicBezTo>
                  <a:pt x="23" y="14"/>
                  <a:pt x="23" y="14"/>
                  <a:pt x="23" y="14"/>
                </a:cubicBezTo>
                <a:cubicBezTo>
                  <a:pt x="21" y="14"/>
                  <a:pt x="21" y="14"/>
                  <a:pt x="21" y="14"/>
                </a:cubicBezTo>
                <a:close/>
                <a:moveTo>
                  <a:pt x="20" y="7"/>
                </a:moveTo>
                <a:cubicBezTo>
                  <a:pt x="21" y="6"/>
                  <a:pt x="21" y="6"/>
                  <a:pt x="21" y="6"/>
                </a:cubicBezTo>
                <a:cubicBezTo>
                  <a:pt x="23" y="6"/>
                  <a:pt x="23" y="6"/>
                  <a:pt x="23" y="6"/>
                </a:cubicBezTo>
                <a:cubicBezTo>
                  <a:pt x="24" y="7"/>
                  <a:pt x="24" y="7"/>
                  <a:pt x="24" y="7"/>
                </a:cubicBezTo>
                <a:cubicBezTo>
                  <a:pt x="24" y="9"/>
                  <a:pt x="24" y="9"/>
                  <a:pt x="24" y="9"/>
                </a:cubicBezTo>
                <a:cubicBezTo>
                  <a:pt x="24" y="10"/>
                  <a:pt x="24" y="10"/>
                  <a:pt x="24" y="10"/>
                </a:cubicBezTo>
                <a:cubicBezTo>
                  <a:pt x="24" y="10"/>
                  <a:pt x="24" y="10"/>
                  <a:pt x="24" y="10"/>
                </a:cubicBezTo>
                <a:cubicBezTo>
                  <a:pt x="23" y="9"/>
                  <a:pt x="23" y="9"/>
                  <a:pt x="23" y="9"/>
                </a:cubicBezTo>
                <a:cubicBezTo>
                  <a:pt x="23" y="7"/>
                  <a:pt x="23" y="7"/>
                  <a:pt x="23" y="7"/>
                </a:cubicBezTo>
                <a:cubicBezTo>
                  <a:pt x="21" y="7"/>
                  <a:pt x="21" y="7"/>
                  <a:pt x="21" y="7"/>
                </a:cubicBezTo>
                <a:cubicBezTo>
                  <a:pt x="21" y="9"/>
                  <a:pt x="21" y="9"/>
                  <a:pt x="21" y="9"/>
                </a:cubicBezTo>
                <a:cubicBezTo>
                  <a:pt x="21" y="10"/>
                  <a:pt x="21" y="10"/>
                  <a:pt x="21" y="10"/>
                </a:cubicBezTo>
                <a:cubicBezTo>
                  <a:pt x="21" y="10"/>
                  <a:pt x="21" y="10"/>
                  <a:pt x="21" y="10"/>
                </a:cubicBezTo>
                <a:cubicBezTo>
                  <a:pt x="20" y="9"/>
                  <a:pt x="20" y="9"/>
                  <a:pt x="20" y="9"/>
                </a:cubicBezTo>
                <a:cubicBezTo>
                  <a:pt x="20" y="7"/>
                  <a:pt x="20" y="7"/>
                  <a:pt x="20" y="7"/>
                </a:cubicBezTo>
                <a:close/>
                <a:moveTo>
                  <a:pt x="16" y="14"/>
                </a:moveTo>
                <a:cubicBezTo>
                  <a:pt x="15" y="13"/>
                  <a:pt x="15" y="13"/>
                  <a:pt x="15" y="13"/>
                </a:cubicBezTo>
                <a:cubicBezTo>
                  <a:pt x="15" y="10"/>
                  <a:pt x="15" y="10"/>
                  <a:pt x="15" y="10"/>
                </a:cubicBezTo>
                <a:cubicBezTo>
                  <a:pt x="15" y="10"/>
                  <a:pt x="15" y="10"/>
                  <a:pt x="15" y="10"/>
                </a:cubicBezTo>
                <a:cubicBezTo>
                  <a:pt x="16" y="10"/>
                  <a:pt x="16" y="10"/>
                  <a:pt x="16" y="10"/>
                </a:cubicBezTo>
                <a:cubicBezTo>
                  <a:pt x="16" y="13"/>
                  <a:pt x="16" y="13"/>
                  <a:pt x="16" y="13"/>
                </a:cubicBezTo>
                <a:cubicBezTo>
                  <a:pt x="18" y="13"/>
                  <a:pt x="18" y="13"/>
                  <a:pt x="18" y="13"/>
                </a:cubicBezTo>
                <a:cubicBezTo>
                  <a:pt x="18" y="10"/>
                  <a:pt x="18" y="10"/>
                  <a:pt x="18" y="10"/>
                </a:cubicBezTo>
                <a:cubicBezTo>
                  <a:pt x="19" y="10"/>
                  <a:pt x="19" y="10"/>
                  <a:pt x="19" y="10"/>
                </a:cubicBezTo>
                <a:cubicBezTo>
                  <a:pt x="19" y="10"/>
                  <a:pt x="19" y="10"/>
                  <a:pt x="19" y="10"/>
                </a:cubicBezTo>
                <a:cubicBezTo>
                  <a:pt x="19" y="13"/>
                  <a:pt x="19" y="13"/>
                  <a:pt x="19" y="13"/>
                </a:cubicBezTo>
                <a:cubicBezTo>
                  <a:pt x="18" y="14"/>
                  <a:pt x="18" y="14"/>
                  <a:pt x="18" y="14"/>
                </a:cubicBezTo>
                <a:cubicBezTo>
                  <a:pt x="16" y="14"/>
                  <a:pt x="16" y="14"/>
                  <a:pt x="16" y="14"/>
                </a:cubicBezTo>
                <a:close/>
                <a:moveTo>
                  <a:pt x="15" y="7"/>
                </a:moveTo>
                <a:cubicBezTo>
                  <a:pt x="16" y="6"/>
                  <a:pt x="16" y="6"/>
                  <a:pt x="16" y="6"/>
                </a:cubicBezTo>
                <a:cubicBezTo>
                  <a:pt x="18" y="6"/>
                  <a:pt x="18" y="6"/>
                  <a:pt x="18" y="6"/>
                </a:cubicBezTo>
                <a:cubicBezTo>
                  <a:pt x="19" y="7"/>
                  <a:pt x="19" y="7"/>
                  <a:pt x="19" y="7"/>
                </a:cubicBezTo>
                <a:cubicBezTo>
                  <a:pt x="19" y="9"/>
                  <a:pt x="19" y="9"/>
                  <a:pt x="19" y="9"/>
                </a:cubicBezTo>
                <a:cubicBezTo>
                  <a:pt x="19" y="10"/>
                  <a:pt x="19" y="10"/>
                  <a:pt x="19" y="10"/>
                </a:cubicBezTo>
                <a:cubicBezTo>
                  <a:pt x="19" y="10"/>
                  <a:pt x="19" y="10"/>
                  <a:pt x="19" y="10"/>
                </a:cubicBezTo>
                <a:cubicBezTo>
                  <a:pt x="18" y="9"/>
                  <a:pt x="18" y="9"/>
                  <a:pt x="18" y="9"/>
                </a:cubicBezTo>
                <a:cubicBezTo>
                  <a:pt x="18" y="7"/>
                  <a:pt x="18" y="7"/>
                  <a:pt x="18" y="7"/>
                </a:cubicBezTo>
                <a:cubicBezTo>
                  <a:pt x="16" y="7"/>
                  <a:pt x="16" y="7"/>
                  <a:pt x="16" y="7"/>
                </a:cubicBezTo>
                <a:cubicBezTo>
                  <a:pt x="16" y="9"/>
                  <a:pt x="16" y="9"/>
                  <a:pt x="16" y="9"/>
                </a:cubicBezTo>
                <a:cubicBezTo>
                  <a:pt x="15" y="10"/>
                  <a:pt x="15" y="10"/>
                  <a:pt x="15" y="10"/>
                </a:cubicBezTo>
                <a:cubicBezTo>
                  <a:pt x="15" y="10"/>
                  <a:pt x="15" y="10"/>
                  <a:pt x="15" y="10"/>
                </a:cubicBezTo>
                <a:cubicBezTo>
                  <a:pt x="15" y="9"/>
                  <a:pt x="15" y="9"/>
                  <a:pt x="15" y="9"/>
                </a:cubicBezTo>
                <a:cubicBezTo>
                  <a:pt x="15" y="7"/>
                  <a:pt x="15" y="7"/>
                  <a:pt x="15" y="7"/>
                </a:cubicBezTo>
                <a:close/>
                <a:moveTo>
                  <a:pt x="14" y="11"/>
                </a:moveTo>
                <a:cubicBezTo>
                  <a:pt x="14" y="12"/>
                  <a:pt x="14" y="12"/>
                  <a:pt x="14" y="12"/>
                </a:cubicBezTo>
                <a:cubicBezTo>
                  <a:pt x="14" y="12"/>
                  <a:pt x="14" y="12"/>
                  <a:pt x="14" y="12"/>
                </a:cubicBezTo>
                <a:cubicBezTo>
                  <a:pt x="13" y="12"/>
                  <a:pt x="13" y="12"/>
                  <a:pt x="13" y="12"/>
                </a:cubicBezTo>
                <a:cubicBezTo>
                  <a:pt x="13" y="12"/>
                  <a:pt x="13" y="12"/>
                  <a:pt x="13" y="12"/>
                </a:cubicBezTo>
                <a:cubicBezTo>
                  <a:pt x="13" y="11"/>
                  <a:pt x="13" y="11"/>
                  <a:pt x="13" y="11"/>
                </a:cubicBezTo>
                <a:cubicBezTo>
                  <a:pt x="13" y="11"/>
                  <a:pt x="13" y="11"/>
                  <a:pt x="13" y="11"/>
                </a:cubicBezTo>
                <a:cubicBezTo>
                  <a:pt x="14" y="11"/>
                  <a:pt x="14" y="11"/>
                  <a:pt x="14" y="11"/>
                </a:cubicBezTo>
                <a:close/>
                <a:moveTo>
                  <a:pt x="25" y="21"/>
                </a:moveTo>
                <a:cubicBezTo>
                  <a:pt x="23" y="21"/>
                  <a:pt x="5" y="21"/>
                  <a:pt x="2" y="21"/>
                </a:cubicBezTo>
                <a:cubicBezTo>
                  <a:pt x="1" y="21"/>
                  <a:pt x="0" y="20"/>
                  <a:pt x="0" y="18"/>
                </a:cubicBezTo>
                <a:cubicBezTo>
                  <a:pt x="0" y="2"/>
                  <a:pt x="0" y="2"/>
                  <a:pt x="0" y="2"/>
                </a:cubicBezTo>
                <a:cubicBezTo>
                  <a:pt x="0" y="1"/>
                  <a:pt x="1" y="0"/>
                  <a:pt x="2" y="0"/>
                </a:cubicBezTo>
                <a:cubicBezTo>
                  <a:pt x="10" y="0"/>
                  <a:pt x="17" y="0"/>
                  <a:pt x="25" y="0"/>
                </a:cubicBezTo>
                <a:cubicBezTo>
                  <a:pt x="26" y="0"/>
                  <a:pt x="27" y="1"/>
                  <a:pt x="27" y="2"/>
                </a:cubicBezTo>
                <a:cubicBezTo>
                  <a:pt x="27" y="18"/>
                  <a:pt x="27" y="18"/>
                  <a:pt x="27" y="18"/>
                </a:cubicBezTo>
                <a:cubicBezTo>
                  <a:pt x="27" y="20"/>
                  <a:pt x="26" y="21"/>
                  <a:pt x="25" y="2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4" name="Freeform 280"/>
          <p:cNvSpPr>
            <a:spLocks/>
          </p:cNvSpPr>
          <p:nvPr/>
        </p:nvSpPr>
        <p:spPr bwMode="auto">
          <a:xfrm>
            <a:off x="953932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5"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5" name="Freeform 281"/>
          <p:cNvSpPr>
            <a:spLocks/>
          </p:cNvSpPr>
          <p:nvPr/>
        </p:nvSpPr>
        <p:spPr bwMode="auto">
          <a:xfrm>
            <a:off x="937644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6"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6" name="Rectangle 282"/>
          <p:cNvSpPr>
            <a:spLocks noChangeArrowheads="1"/>
          </p:cNvSpPr>
          <p:nvPr/>
        </p:nvSpPr>
        <p:spPr bwMode="auto">
          <a:xfrm>
            <a:off x="9548378" y="2524281"/>
            <a:ext cx="48865" cy="9050"/>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7" name="Freeform 283"/>
          <p:cNvSpPr>
            <a:spLocks noEditPoints="1"/>
          </p:cNvSpPr>
          <p:nvPr/>
        </p:nvSpPr>
        <p:spPr bwMode="auto">
          <a:xfrm>
            <a:off x="1266828" y="3099790"/>
            <a:ext cx="336619" cy="354717"/>
          </a:xfrm>
          <a:custGeom>
            <a:avLst/>
            <a:gdLst>
              <a:gd name="T0" fmla="*/ 19 w 35"/>
              <a:gd name="T1" fmla="*/ 32 h 37"/>
              <a:gd name="T2" fmla="*/ 20 w 35"/>
              <a:gd name="T3" fmla="*/ 24 h 37"/>
              <a:gd name="T4" fmla="*/ 24 w 35"/>
              <a:gd name="T5" fmla="*/ 13 h 37"/>
              <a:gd name="T6" fmla="*/ 15 w 35"/>
              <a:gd name="T7" fmla="*/ 12 h 37"/>
              <a:gd name="T8" fmla="*/ 18 w 35"/>
              <a:gd name="T9" fmla="*/ 15 h 37"/>
              <a:gd name="T10" fmla="*/ 18 w 35"/>
              <a:gd name="T11" fmla="*/ 16 h 37"/>
              <a:gd name="T12" fmla="*/ 11 w 35"/>
              <a:gd name="T13" fmla="*/ 16 h 37"/>
              <a:gd name="T14" fmla="*/ 3 w 35"/>
              <a:gd name="T15" fmla="*/ 16 h 37"/>
              <a:gd name="T16" fmla="*/ 1 w 35"/>
              <a:gd name="T17" fmla="*/ 16 h 37"/>
              <a:gd name="T18" fmla="*/ 7 w 35"/>
              <a:gd name="T19" fmla="*/ 0 h 37"/>
              <a:gd name="T20" fmla="*/ 7 w 35"/>
              <a:gd name="T21" fmla="*/ 0 h 37"/>
              <a:gd name="T22" fmla="*/ 10 w 35"/>
              <a:gd name="T23" fmla="*/ 5 h 37"/>
              <a:gd name="T24" fmla="*/ 30 w 35"/>
              <a:gd name="T25" fmla="*/ 9 h 37"/>
              <a:gd name="T26" fmla="*/ 9 w 35"/>
              <a:gd name="T27" fmla="*/ 27 h 37"/>
              <a:gd name="T28" fmla="*/ 6 w 35"/>
              <a:gd name="T29" fmla="*/ 25 h 37"/>
              <a:gd name="T30" fmla="*/ 5 w 35"/>
              <a:gd name="T31" fmla="*/ 25 h 37"/>
              <a:gd name="T32" fmla="*/ 5 w 35"/>
              <a:gd name="T33" fmla="*/ 26 h 37"/>
              <a:gd name="T34" fmla="*/ 8 w 35"/>
              <a:gd name="T35" fmla="*/ 28 h 37"/>
              <a:gd name="T36" fmla="*/ 8 w 35"/>
              <a:gd name="T37" fmla="*/ 29 h 37"/>
              <a:gd name="T38" fmla="*/ 8 w 35"/>
              <a:gd name="T39" fmla="*/ 29 h 37"/>
              <a:gd name="T40" fmla="*/ 7 w 35"/>
              <a:gd name="T41" fmla="*/ 34 h 37"/>
              <a:gd name="T42" fmla="*/ 7 w 35"/>
              <a:gd name="T43" fmla="*/ 34 h 37"/>
              <a:gd name="T44" fmla="*/ 9 w 35"/>
              <a:gd name="T45" fmla="*/ 29 h 37"/>
              <a:gd name="T46" fmla="*/ 10 w 35"/>
              <a:gd name="T47" fmla="*/ 28 h 37"/>
              <a:gd name="T48" fmla="*/ 10 w 35"/>
              <a:gd name="T49" fmla="*/ 28 h 37"/>
              <a:gd name="T50" fmla="*/ 14 w 35"/>
              <a:gd name="T51" fmla="*/ 24 h 37"/>
              <a:gd name="T52" fmla="*/ 13 w 35"/>
              <a:gd name="T53" fmla="*/ 23 h 37"/>
              <a:gd name="T54" fmla="*/ 9 w 35"/>
              <a:gd name="T55" fmla="*/ 27 h 37"/>
              <a:gd name="T56" fmla="*/ 9 w 35"/>
              <a:gd name="T57" fmla="*/ 26 h 37"/>
              <a:gd name="T58" fmla="*/ 9 w 35"/>
              <a:gd name="T59" fmla="*/ 27 h 37"/>
              <a:gd name="T60" fmla="*/ 12 w 35"/>
              <a:gd name="T61" fmla="*/ 21 h 37"/>
              <a:gd name="T62" fmla="*/ 6 w 35"/>
              <a:gd name="T63" fmla="*/ 21 h 37"/>
              <a:gd name="T64" fmla="*/ 2 w 35"/>
              <a:gd name="T65" fmla="*/ 25 h 37"/>
              <a:gd name="T66" fmla="*/ 2 w 35"/>
              <a:gd name="T67" fmla="*/ 30 h 37"/>
              <a:gd name="T68" fmla="*/ 6 w 35"/>
              <a:gd name="T69" fmla="*/ 34 h 37"/>
              <a:gd name="T70" fmla="*/ 12 w 35"/>
              <a:gd name="T71" fmla="*/ 34 h 37"/>
              <a:gd name="T72" fmla="*/ 15 w 35"/>
              <a:gd name="T73" fmla="*/ 30 h 37"/>
              <a:gd name="T74" fmla="*/ 15 w 35"/>
              <a:gd name="T75" fmla="*/ 25 h 37"/>
              <a:gd name="T76" fmla="*/ 2 w 35"/>
              <a:gd name="T77" fmla="*/ 21 h 37"/>
              <a:gd name="T78" fmla="*/ 2 w 35"/>
              <a:gd name="T79" fmla="*/ 34 h 37"/>
              <a:gd name="T80" fmla="*/ 15 w 35"/>
              <a:gd name="T81" fmla="*/ 34 h 37"/>
              <a:gd name="T82" fmla="*/ 15 w 35"/>
              <a:gd name="T83" fmla="*/ 21 h 37"/>
              <a:gd name="T84" fmla="*/ 2 w 35"/>
              <a:gd name="T85" fmla="*/ 21 h 37"/>
              <a:gd name="T86" fmla="*/ 3 w 35"/>
              <a:gd name="T87" fmla="*/ 27 h 37"/>
              <a:gd name="T88" fmla="*/ 3 w 35"/>
              <a:gd name="T89" fmla="*/ 28 h 37"/>
              <a:gd name="T90" fmla="*/ 5 w 35"/>
              <a:gd name="T91" fmla="*/ 28 h 37"/>
              <a:gd name="T92" fmla="*/ 13 w 35"/>
              <a:gd name="T93" fmla="*/ 28 h 37"/>
              <a:gd name="T94" fmla="*/ 15 w 35"/>
              <a:gd name="T95" fmla="*/ 28 h 37"/>
              <a:gd name="T96" fmla="*/ 13 w 35"/>
              <a:gd name="T97" fmla="*/ 27 h 37"/>
              <a:gd name="T98" fmla="*/ 13 w 35"/>
              <a:gd name="T99" fmla="*/ 28 h 37"/>
              <a:gd name="T100" fmla="*/ 8 w 35"/>
              <a:gd name="T101" fmla="*/ 34 h 37"/>
              <a:gd name="T102" fmla="*/ 9 w 35"/>
              <a:gd name="T103" fmla="*/ 34 h 37"/>
              <a:gd name="T104" fmla="*/ 9 w 35"/>
              <a:gd name="T105" fmla="*/ 31 h 37"/>
              <a:gd name="T106" fmla="*/ 9 w 35"/>
              <a:gd name="T107" fmla="*/ 24 h 37"/>
              <a:gd name="T108" fmla="*/ 9 w 35"/>
              <a:gd name="T109" fmla="*/ 21 h 37"/>
              <a:gd name="T110" fmla="*/ 8 w 35"/>
              <a:gd name="T111" fmla="*/ 24 h 37"/>
              <a:gd name="T112" fmla="*/ 9 w 35"/>
              <a:gd name="T11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7">
                <a:moveTo>
                  <a:pt x="27" y="30"/>
                </a:moveTo>
                <a:cubicBezTo>
                  <a:pt x="25" y="31"/>
                  <a:pt x="22" y="32"/>
                  <a:pt x="19" y="32"/>
                </a:cubicBezTo>
                <a:cubicBezTo>
                  <a:pt x="20" y="31"/>
                  <a:pt x="20" y="29"/>
                  <a:pt x="20" y="28"/>
                </a:cubicBezTo>
                <a:cubicBezTo>
                  <a:pt x="20" y="26"/>
                  <a:pt x="20" y="25"/>
                  <a:pt x="20" y="24"/>
                </a:cubicBezTo>
                <a:cubicBezTo>
                  <a:pt x="21" y="24"/>
                  <a:pt x="21" y="23"/>
                  <a:pt x="22" y="23"/>
                </a:cubicBezTo>
                <a:cubicBezTo>
                  <a:pt x="25" y="21"/>
                  <a:pt x="26" y="16"/>
                  <a:pt x="24" y="13"/>
                </a:cubicBezTo>
                <a:cubicBezTo>
                  <a:pt x="22" y="11"/>
                  <a:pt x="18" y="10"/>
                  <a:pt x="15" y="11"/>
                </a:cubicBezTo>
                <a:cubicBezTo>
                  <a:pt x="15" y="11"/>
                  <a:pt x="15" y="11"/>
                  <a:pt x="15" y="12"/>
                </a:cubicBezTo>
                <a:cubicBezTo>
                  <a:pt x="14" y="12"/>
                  <a:pt x="15" y="12"/>
                  <a:pt x="15" y="12"/>
                </a:cubicBezTo>
                <a:cubicBezTo>
                  <a:pt x="18" y="15"/>
                  <a:pt x="18" y="15"/>
                  <a:pt x="18" y="15"/>
                </a:cubicBezTo>
                <a:cubicBezTo>
                  <a:pt x="18" y="15"/>
                  <a:pt x="18" y="16"/>
                  <a:pt x="18" y="16"/>
                </a:cubicBezTo>
                <a:cubicBezTo>
                  <a:pt x="18" y="16"/>
                  <a:pt x="18" y="16"/>
                  <a:pt x="18" y="16"/>
                </a:cubicBezTo>
                <a:cubicBezTo>
                  <a:pt x="11" y="16"/>
                  <a:pt x="11" y="16"/>
                  <a:pt x="11" y="16"/>
                </a:cubicBezTo>
                <a:cubicBezTo>
                  <a:pt x="11" y="16"/>
                  <a:pt x="11" y="16"/>
                  <a:pt x="11" y="16"/>
                </a:cubicBezTo>
                <a:cubicBezTo>
                  <a:pt x="3" y="16"/>
                  <a:pt x="3" y="16"/>
                  <a:pt x="3" y="16"/>
                </a:cubicBezTo>
                <a:cubicBezTo>
                  <a:pt x="3" y="16"/>
                  <a:pt x="3" y="16"/>
                  <a:pt x="3" y="16"/>
                </a:cubicBezTo>
                <a:cubicBezTo>
                  <a:pt x="2" y="16"/>
                  <a:pt x="2" y="16"/>
                  <a:pt x="2" y="16"/>
                </a:cubicBezTo>
                <a:cubicBezTo>
                  <a:pt x="1" y="16"/>
                  <a:pt x="1" y="16"/>
                  <a:pt x="1" y="16"/>
                </a:cubicBezTo>
                <a:cubicBezTo>
                  <a:pt x="1" y="16"/>
                  <a:pt x="1" y="16"/>
                  <a:pt x="1" y="16"/>
                </a:cubicBezTo>
                <a:cubicBezTo>
                  <a:pt x="7" y="0"/>
                  <a:pt x="7" y="0"/>
                  <a:pt x="7" y="0"/>
                </a:cubicBezTo>
                <a:cubicBezTo>
                  <a:pt x="7" y="0"/>
                  <a:pt x="7" y="0"/>
                  <a:pt x="7" y="0"/>
                </a:cubicBezTo>
                <a:cubicBezTo>
                  <a:pt x="7" y="0"/>
                  <a:pt x="7" y="0"/>
                  <a:pt x="7" y="0"/>
                </a:cubicBezTo>
                <a:cubicBezTo>
                  <a:pt x="9" y="4"/>
                  <a:pt x="9" y="4"/>
                  <a:pt x="9" y="4"/>
                </a:cubicBezTo>
                <a:cubicBezTo>
                  <a:pt x="9" y="5"/>
                  <a:pt x="9" y="5"/>
                  <a:pt x="10" y="5"/>
                </a:cubicBezTo>
                <a:cubicBezTo>
                  <a:pt x="10" y="5"/>
                  <a:pt x="10" y="5"/>
                  <a:pt x="10" y="5"/>
                </a:cubicBezTo>
                <a:cubicBezTo>
                  <a:pt x="17" y="0"/>
                  <a:pt x="26" y="2"/>
                  <a:pt x="30" y="9"/>
                </a:cubicBezTo>
                <a:cubicBezTo>
                  <a:pt x="35" y="15"/>
                  <a:pt x="34" y="25"/>
                  <a:pt x="27" y="30"/>
                </a:cubicBezTo>
                <a:close/>
                <a:moveTo>
                  <a:pt x="9" y="27"/>
                </a:moveTo>
                <a:cubicBezTo>
                  <a:pt x="9" y="27"/>
                  <a:pt x="9" y="27"/>
                  <a:pt x="9" y="27"/>
                </a:cubicBezTo>
                <a:cubicBezTo>
                  <a:pt x="6" y="25"/>
                  <a:pt x="6" y="25"/>
                  <a:pt x="6" y="25"/>
                </a:cubicBezTo>
                <a:cubicBezTo>
                  <a:pt x="6" y="25"/>
                  <a:pt x="5" y="25"/>
                  <a:pt x="5" y="25"/>
                </a:cubicBezTo>
                <a:cubicBezTo>
                  <a:pt x="5" y="25"/>
                  <a:pt x="5" y="25"/>
                  <a:pt x="5" y="25"/>
                </a:cubicBezTo>
                <a:cubicBezTo>
                  <a:pt x="5" y="25"/>
                  <a:pt x="5" y="25"/>
                  <a:pt x="5" y="25"/>
                </a:cubicBezTo>
                <a:cubicBezTo>
                  <a:pt x="5" y="25"/>
                  <a:pt x="5" y="26"/>
                  <a:pt x="5" y="26"/>
                </a:cubicBezTo>
                <a:cubicBezTo>
                  <a:pt x="8" y="28"/>
                  <a:pt x="8" y="28"/>
                  <a:pt x="8" y="28"/>
                </a:cubicBezTo>
                <a:cubicBezTo>
                  <a:pt x="8" y="28"/>
                  <a:pt x="8" y="28"/>
                  <a:pt x="8" y="28"/>
                </a:cubicBezTo>
                <a:cubicBezTo>
                  <a:pt x="8" y="28"/>
                  <a:pt x="8" y="29"/>
                  <a:pt x="8" y="29"/>
                </a:cubicBezTo>
                <a:cubicBezTo>
                  <a:pt x="8" y="29"/>
                  <a:pt x="8" y="29"/>
                  <a:pt x="8" y="29"/>
                </a:cubicBezTo>
                <a:cubicBezTo>
                  <a:pt x="8" y="29"/>
                  <a:pt x="8" y="29"/>
                  <a:pt x="8" y="29"/>
                </a:cubicBezTo>
                <a:cubicBezTo>
                  <a:pt x="8" y="29"/>
                  <a:pt x="8" y="29"/>
                  <a:pt x="8" y="29"/>
                </a:cubicBezTo>
                <a:cubicBezTo>
                  <a:pt x="7" y="33"/>
                  <a:pt x="7" y="33"/>
                  <a:pt x="7" y="33"/>
                </a:cubicBezTo>
                <a:cubicBezTo>
                  <a:pt x="7" y="33"/>
                  <a:pt x="7" y="34"/>
                  <a:pt x="7" y="34"/>
                </a:cubicBezTo>
                <a:cubicBezTo>
                  <a:pt x="7" y="34"/>
                  <a:pt x="7" y="34"/>
                  <a:pt x="7" y="34"/>
                </a:cubicBezTo>
                <a:cubicBezTo>
                  <a:pt x="7" y="34"/>
                  <a:pt x="7" y="34"/>
                  <a:pt x="7" y="34"/>
                </a:cubicBezTo>
                <a:cubicBezTo>
                  <a:pt x="9" y="28"/>
                  <a:pt x="9" y="28"/>
                  <a:pt x="9" y="28"/>
                </a:cubicBezTo>
                <a:cubicBezTo>
                  <a:pt x="9" y="29"/>
                  <a:pt x="9" y="29"/>
                  <a:pt x="9" y="29"/>
                </a:cubicBezTo>
                <a:cubicBezTo>
                  <a:pt x="10" y="29"/>
                  <a:pt x="10" y="29"/>
                  <a:pt x="10" y="29"/>
                </a:cubicBezTo>
                <a:cubicBezTo>
                  <a:pt x="10" y="29"/>
                  <a:pt x="10" y="29"/>
                  <a:pt x="10" y="28"/>
                </a:cubicBezTo>
                <a:cubicBezTo>
                  <a:pt x="10" y="28"/>
                  <a:pt x="10" y="28"/>
                  <a:pt x="10" y="28"/>
                </a:cubicBezTo>
                <a:cubicBezTo>
                  <a:pt x="10" y="28"/>
                  <a:pt x="10" y="28"/>
                  <a:pt x="10" y="28"/>
                </a:cubicBezTo>
                <a:cubicBezTo>
                  <a:pt x="13" y="24"/>
                  <a:pt x="13" y="24"/>
                  <a:pt x="13" y="24"/>
                </a:cubicBezTo>
                <a:cubicBezTo>
                  <a:pt x="13" y="24"/>
                  <a:pt x="14" y="24"/>
                  <a:pt x="14" y="24"/>
                </a:cubicBezTo>
                <a:cubicBezTo>
                  <a:pt x="14" y="23"/>
                  <a:pt x="13" y="23"/>
                  <a:pt x="13" y="23"/>
                </a:cubicBezTo>
                <a:cubicBezTo>
                  <a:pt x="13" y="23"/>
                  <a:pt x="13" y="23"/>
                  <a:pt x="13" y="23"/>
                </a:cubicBezTo>
                <a:cubicBezTo>
                  <a:pt x="13" y="23"/>
                  <a:pt x="13" y="23"/>
                  <a:pt x="13" y="23"/>
                </a:cubicBezTo>
                <a:cubicBezTo>
                  <a:pt x="9" y="27"/>
                  <a:pt x="9" y="27"/>
                  <a:pt x="9" y="27"/>
                </a:cubicBezTo>
                <a:cubicBezTo>
                  <a:pt x="9" y="27"/>
                  <a:pt x="9" y="27"/>
                  <a:pt x="9" y="27"/>
                </a:cubicBezTo>
                <a:cubicBezTo>
                  <a:pt x="9" y="27"/>
                  <a:pt x="9" y="27"/>
                  <a:pt x="9" y="26"/>
                </a:cubicBezTo>
                <a:cubicBezTo>
                  <a:pt x="9" y="26"/>
                  <a:pt x="9" y="26"/>
                  <a:pt x="9" y="26"/>
                </a:cubicBezTo>
                <a:cubicBezTo>
                  <a:pt x="9" y="27"/>
                  <a:pt x="9" y="27"/>
                  <a:pt x="9" y="27"/>
                </a:cubicBezTo>
                <a:close/>
                <a:moveTo>
                  <a:pt x="14" y="23"/>
                </a:moveTo>
                <a:cubicBezTo>
                  <a:pt x="13" y="22"/>
                  <a:pt x="12" y="22"/>
                  <a:pt x="12" y="21"/>
                </a:cubicBezTo>
                <a:cubicBezTo>
                  <a:pt x="11" y="21"/>
                  <a:pt x="10" y="21"/>
                  <a:pt x="9" y="21"/>
                </a:cubicBezTo>
                <a:cubicBezTo>
                  <a:pt x="8" y="21"/>
                  <a:pt x="7" y="21"/>
                  <a:pt x="6" y="21"/>
                </a:cubicBezTo>
                <a:cubicBezTo>
                  <a:pt x="5" y="22"/>
                  <a:pt x="5" y="22"/>
                  <a:pt x="4" y="23"/>
                </a:cubicBezTo>
                <a:cubicBezTo>
                  <a:pt x="3" y="23"/>
                  <a:pt x="3" y="24"/>
                  <a:pt x="2" y="25"/>
                </a:cubicBezTo>
                <a:cubicBezTo>
                  <a:pt x="2" y="26"/>
                  <a:pt x="2" y="27"/>
                  <a:pt x="2" y="28"/>
                </a:cubicBezTo>
                <a:cubicBezTo>
                  <a:pt x="2" y="29"/>
                  <a:pt x="2" y="30"/>
                  <a:pt x="2" y="30"/>
                </a:cubicBezTo>
                <a:cubicBezTo>
                  <a:pt x="3" y="31"/>
                  <a:pt x="3" y="32"/>
                  <a:pt x="4" y="33"/>
                </a:cubicBezTo>
                <a:cubicBezTo>
                  <a:pt x="5" y="33"/>
                  <a:pt x="5" y="34"/>
                  <a:pt x="6" y="34"/>
                </a:cubicBezTo>
                <a:cubicBezTo>
                  <a:pt x="7" y="35"/>
                  <a:pt x="8" y="35"/>
                  <a:pt x="9" y="35"/>
                </a:cubicBezTo>
                <a:cubicBezTo>
                  <a:pt x="10" y="35"/>
                  <a:pt x="11" y="35"/>
                  <a:pt x="12" y="34"/>
                </a:cubicBezTo>
                <a:cubicBezTo>
                  <a:pt x="12" y="34"/>
                  <a:pt x="13" y="33"/>
                  <a:pt x="14" y="33"/>
                </a:cubicBezTo>
                <a:cubicBezTo>
                  <a:pt x="14" y="32"/>
                  <a:pt x="15" y="31"/>
                  <a:pt x="15" y="30"/>
                </a:cubicBezTo>
                <a:cubicBezTo>
                  <a:pt x="16" y="30"/>
                  <a:pt x="16" y="29"/>
                  <a:pt x="16" y="28"/>
                </a:cubicBezTo>
                <a:cubicBezTo>
                  <a:pt x="16" y="27"/>
                  <a:pt x="16" y="26"/>
                  <a:pt x="15" y="25"/>
                </a:cubicBezTo>
                <a:cubicBezTo>
                  <a:pt x="15" y="24"/>
                  <a:pt x="14" y="23"/>
                  <a:pt x="14" y="23"/>
                </a:cubicBezTo>
                <a:close/>
                <a:moveTo>
                  <a:pt x="2" y="21"/>
                </a:moveTo>
                <a:cubicBezTo>
                  <a:pt x="1" y="23"/>
                  <a:pt x="0" y="25"/>
                  <a:pt x="0" y="28"/>
                </a:cubicBezTo>
                <a:cubicBezTo>
                  <a:pt x="0" y="30"/>
                  <a:pt x="1" y="33"/>
                  <a:pt x="2" y="34"/>
                </a:cubicBezTo>
                <a:cubicBezTo>
                  <a:pt x="4" y="36"/>
                  <a:pt x="6" y="37"/>
                  <a:pt x="9" y="37"/>
                </a:cubicBezTo>
                <a:cubicBezTo>
                  <a:pt x="11" y="37"/>
                  <a:pt x="14" y="36"/>
                  <a:pt x="15" y="34"/>
                </a:cubicBezTo>
                <a:cubicBezTo>
                  <a:pt x="17" y="33"/>
                  <a:pt x="18" y="30"/>
                  <a:pt x="18" y="28"/>
                </a:cubicBezTo>
                <a:cubicBezTo>
                  <a:pt x="18" y="25"/>
                  <a:pt x="17" y="23"/>
                  <a:pt x="15" y="21"/>
                </a:cubicBezTo>
                <a:cubicBezTo>
                  <a:pt x="14" y="20"/>
                  <a:pt x="11" y="19"/>
                  <a:pt x="9" y="19"/>
                </a:cubicBezTo>
                <a:cubicBezTo>
                  <a:pt x="6" y="19"/>
                  <a:pt x="4" y="20"/>
                  <a:pt x="2" y="21"/>
                </a:cubicBezTo>
                <a:close/>
                <a:moveTo>
                  <a:pt x="5" y="27"/>
                </a:moveTo>
                <a:cubicBezTo>
                  <a:pt x="3" y="27"/>
                  <a:pt x="3" y="27"/>
                  <a:pt x="3" y="27"/>
                </a:cubicBezTo>
                <a:cubicBezTo>
                  <a:pt x="3" y="27"/>
                  <a:pt x="2" y="28"/>
                  <a:pt x="2" y="28"/>
                </a:cubicBezTo>
                <a:cubicBezTo>
                  <a:pt x="2" y="28"/>
                  <a:pt x="3" y="28"/>
                  <a:pt x="3" y="28"/>
                </a:cubicBezTo>
                <a:cubicBezTo>
                  <a:pt x="5" y="28"/>
                  <a:pt x="5" y="28"/>
                  <a:pt x="5" y="28"/>
                </a:cubicBezTo>
                <a:cubicBezTo>
                  <a:pt x="5" y="28"/>
                  <a:pt x="5" y="28"/>
                  <a:pt x="5" y="28"/>
                </a:cubicBezTo>
                <a:cubicBezTo>
                  <a:pt x="5" y="28"/>
                  <a:pt x="5" y="27"/>
                  <a:pt x="5" y="27"/>
                </a:cubicBezTo>
                <a:close/>
                <a:moveTo>
                  <a:pt x="13" y="28"/>
                </a:moveTo>
                <a:cubicBezTo>
                  <a:pt x="15" y="28"/>
                  <a:pt x="15" y="28"/>
                  <a:pt x="15" y="28"/>
                </a:cubicBezTo>
                <a:cubicBezTo>
                  <a:pt x="15" y="28"/>
                  <a:pt x="15" y="28"/>
                  <a:pt x="15" y="28"/>
                </a:cubicBezTo>
                <a:cubicBezTo>
                  <a:pt x="15" y="28"/>
                  <a:pt x="15" y="27"/>
                  <a:pt x="15" y="27"/>
                </a:cubicBezTo>
                <a:cubicBezTo>
                  <a:pt x="13" y="27"/>
                  <a:pt x="13" y="27"/>
                  <a:pt x="13" y="27"/>
                </a:cubicBezTo>
                <a:cubicBezTo>
                  <a:pt x="13" y="27"/>
                  <a:pt x="12" y="28"/>
                  <a:pt x="12" y="28"/>
                </a:cubicBezTo>
                <a:cubicBezTo>
                  <a:pt x="12" y="28"/>
                  <a:pt x="13" y="28"/>
                  <a:pt x="13" y="28"/>
                </a:cubicBezTo>
                <a:close/>
                <a:moveTo>
                  <a:pt x="8" y="32"/>
                </a:moveTo>
                <a:cubicBezTo>
                  <a:pt x="8" y="34"/>
                  <a:pt x="8" y="34"/>
                  <a:pt x="8" y="34"/>
                </a:cubicBezTo>
                <a:cubicBezTo>
                  <a:pt x="8" y="34"/>
                  <a:pt x="9" y="34"/>
                  <a:pt x="9" y="34"/>
                </a:cubicBezTo>
                <a:cubicBezTo>
                  <a:pt x="9" y="34"/>
                  <a:pt x="9" y="34"/>
                  <a:pt x="9" y="34"/>
                </a:cubicBezTo>
                <a:cubicBezTo>
                  <a:pt x="9" y="32"/>
                  <a:pt x="9" y="32"/>
                  <a:pt x="9" y="32"/>
                </a:cubicBezTo>
                <a:cubicBezTo>
                  <a:pt x="9" y="32"/>
                  <a:pt x="9" y="31"/>
                  <a:pt x="9" y="31"/>
                </a:cubicBezTo>
                <a:cubicBezTo>
                  <a:pt x="9" y="31"/>
                  <a:pt x="8" y="32"/>
                  <a:pt x="8" y="32"/>
                </a:cubicBezTo>
                <a:close/>
                <a:moveTo>
                  <a:pt x="9" y="24"/>
                </a:moveTo>
                <a:cubicBezTo>
                  <a:pt x="9" y="22"/>
                  <a:pt x="9" y="22"/>
                  <a:pt x="9" y="22"/>
                </a:cubicBezTo>
                <a:cubicBezTo>
                  <a:pt x="9" y="22"/>
                  <a:pt x="9" y="21"/>
                  <a:pt x="9" y="21"/>
                </a:cubicBezTo>
                <a:cubicBezTo>
                  <a:pt x="9" y="21"/>
                  <a:pt x="8" y="22"/>
                  <a:pt x="8" y="22"/>
                </a:cubicBezTo>
                <a:cubicBezTo>
                  <a:pt x="8" y="24"/>
                  <a:pt x="8" y="24"/>
                  <a:pt x="8" y="24"/>
                </a:cubicBezTo>
                <a:cubicBezTo>
                  <a:pt x="8" y="24"/>
                  <a:pt x="9" y="24"/>
                  <a:pt x="9" y="24"/>
                </a:cubicBezTo>
                <a:cubicBezTo>
                  <a:pt x="9" y="24"/>
                  <a:pt x="9" y="24"/>
                  <a:pt x="9"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3621590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2292FDB-C6EE-EF0E-590B-51CC162EC14D}"/>
              </a:ext>
            </a:extLst>
          </p:cNvPr>
          <p:cNvSpPr/>
          <p:nvPr/>
        </p:nvSpPr>
        <p:spPr>
          <a:xfrm>
            <a:off x="13839946" y="1629355"/>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사각형: 둥근 모서리 4">
            <a:extLst>
              <a:ext uri="{FF2B5EF4-FFF2-40B4-BE49-F238E27FC236}">
                <a16:creationId xmlns:a16="http://schemas.microsoft.com/office/drawing/2014/main" id="{BA53B820-F29B-D311-D9BE-C384D35B6A3B}"/>
              </a:ext>
            </a:extLst>
          </p:cNvPr>
          <p:cNvSpPr/>
          <p:nvPr/>
        </p:nvSpPr>
        <p:spPr>
          <a:xfrm>
            <a:off x="16439741" y="2243424"/>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26F586C5-3490-4242-8F7F-5783BC08A32F}"/>
              </a:ext>
            </a:extLst>
          </p:cNvPr>
          <p:cNvSpPr/>
          <p:nvPr/>
        </p:nvSpPr>
        <p:spPr>
          <a:xfrm>
            <a:off x="2105118" y="2439956"/>
            <a:ext cx="3726244" cy="1361911"/>
          </a:xfrm>
          <a:prstGeom prst="rect">
            <a:avLst/>
          </a:prstGeom>
        </p:spPr>
        <p:txBody>
          <a:bodyPr wrap="square">
            <a:spAutoFit/>
          </a:bodyPr>
          <a:lstStyle/>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왜 입을 옷이 없지</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endPar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이렇게 입으면 이상한가</a:t>
            </a:r>
            <a:r>
              <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소개팅 나가야 하는데</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어떻게 </a:t>
            </a: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입어야할까</a:t>
            </a:r>
            <a:endPar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요즘 어떤 스타일이 유행할까</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예뻐보여서</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샀는데 어정쩡하네</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주변에 </a:t>
            </a: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물어볼걸</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7527503" y="1169779"/>
            <a:ext cx="3419607" cy="43535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832842" y="6063537"/>
            <a:ext cx="1401346" cy="646331"/>
          </a:xfrm>
          <a:prstGeom prst="rect">
            <a:avLst/>
          </a:prstGeom>
          <a:noFill/>
        </p:spPr>
        <p:txBody>
          <a:bodyPr wrap="none" rtlCol="0">
            <a:spAutoFit/>
          </a:bodyPr>
          <a:lstStyle/>
          <a:p>
            <a:r>
              <a:rPr lang="en-US" sz="3600" dirty="0">
                <a:latin typeface="Lato Black" panose="020F0502020204030203" pitchFamily="34" charset="0"/>
                <a:ea typeface="Lato Black" panose="020F0502020204030203" pitchFamily="34" charset="0"/>
                <a:cs typeface="Lato Black" panose="020F0502020204030203" pitchFamily="34" charset="0"/>
              </a:rPr>
              <a:t>C106 </a:t>
            </a:r>
          </a:p>
        </p:txBody>
      </p:sp>
      <p:grpSp>
        <p:nvGrpSpPr>
          <p:cNvPr id="9" name="Group 8"/>
          <p:cNvGrpSpPr/>
          <p:nvPr/>
        </p:nvGrpSpPr>
        <p:grpSpPr>
          <a:xfrm>
            <a:off x="10832842" y="180197"/>
            <a:ext cx="1020748" cy="498703"/>
            <a:chOff x="4492546" y="1990497"/>
            <a:chExt cx="1020748" cy="498703"/>
          </a:xfrm>
        </p:grpSpPr>
        <p:cxnSp>
          <p:nvCxnSpPr>
            <p:cNvPr id="18" name="Straight Connector 1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549369" y="5334344"/>
            <a:ext cx="697285" cy="258671"/>
            <a:chOff x="6886576" y="5255418"/>
            <a:chExt cx="1181098" cy="438150"/>
          </a:xfrm>
        </p:grpSpPr>
        <p:grpSp>
          <p:nvGrpSpPr>
            <p:cNvPr id="27" name="Group 26"/>
            <p:cNvGrpSpPr/>
            <p:nvPr/>
          </p:nvGrpSpPr>
          <p:grpSpPr>
            <a:xfrm>
              <a:off x="6886576" y="5255418"/>
              <a:ext cx="1181098" cy="438150"/>
              <a:chOff x="6884195" y="5238750"/>
              <a:chExt cx="1181098" cy="438150"/>
            </a:xfrm>
          </p:grpSpPr>
          <p:grpSp>
            <p:nvGrpSpPr>
              <p:cNvPr id="30" name="Group 29"/>
              <p:cNvGrpSpPr/>
              <p:nvPr/>
            </p:nvGrpSpPr>
            <p:grpSpPr>
              <a:xfrm>
                <a:off x="6884195" y="5238750"/>
                <a:ext cx="676275" cy="438150"/>
                <a:chOff x="6884195" y="5238750"/>
                <a:chExt cx="676275" cy="438150"/>
              </a:xfrm>
            </p:grpSpPr>
            <p:cxnSp>
              <p:nvCxnSpPr>
                <p:cNvPr id="37" name="Straight Connector 36"/>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0800000">
                <a:off x="7389017" y="5238750"/>
                <a:ext cx="676276" cy="438150"/>
                <a:chOff x="6884194" y="5238750"/>
                <a:chExt cx="676276" cy="438150"/>
              </a:xfrm>
            </p:grpSpPr>
            <p:cxnSp>
              <p:nvCxnSpPr>
                <p:cNvPr id="34" name="Straight Connector 33"/>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Arrow Connector 27"/>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691387" y="4091183"/>
            <a:ext cx="5703806" cy="1200329"/>
          </a:xfrm>
          <a:prstGeom prst="rect">
            <a:avLst/>
          </a:prstGeom>
          <a:noFill/>
        </p:spPr>
        <p:txBody>
          <a:bodyPr wrap="none" rtlCol="0">
            <a:spAutoFit/>
          </a:bodyPr>
          <a:lstStyle/>
          <a:p>
            <a:pPr algn="r"/>
            <a:r>
              <a:rPr lang="ko-KR" altLang="en-US" sz="2400" b="1" dirty="0" smtClean="0"/>
              <a:t>옷장에 있는 옷을 </a:t>
            </a:r>
            <a:endParaRPr lang="en-US" altLang="ko-KR" sz="2400" b="1" dirty="0" smtClean="0"/>
          </a:p>
          <a:p>
            <a:pPr algn="r"/>
            <a:r>
              <a:rPr lang="ko-KR" altLang="en-US" sz="2400" b="1" dirty="0" smtClean="0"/>
              <a:t>어플리케이션에 </a:t>
            </a:r>
            <a:r>
              <a:rPr lang="ko-KR" altLang="en-US" sz="2400" b="1" dirty="0"/>
              <a:t>담아 관리하고</a:t>
            </a:r>
            <a:r>
              <a:rPr lang="en-US" altLang="ko-KR" sz="2400" b="1" dirty="0" smtClean="0"/>
              <a:t>, </a:t>
            </a:r>
            <a:r>
              <a:rPr lang="ko-KR" altLang="en-US" sz="2400" b="1" dirty="0" smtClean="0"/>
              <a:t>조합해서</a:t>
            </a:r>
            <a:endParaRPr lang="en-US" altLang="ko-KR" sz="2400" b="1" dirty="0" smtClean="0"/>
          </a:p>
          <a:p>
            <a:pPr algn="r"/>
            <a:r>
              <a:rPr lang="ko-KR" altLang="en-US" sz="2400" b="1" dirty="0" smtClean="0"/>
              <a:t> </a:t>
            </a:r>
            <a:r>
              <a:rPr lang="ko-KR" altLang="en-US" sz="2400" b="1" dirty="0"/>
              <a:t>나만의 스타일을 저장할 수 있다면</a:t>
            </a:r>
            <a:endParaRPr lang="en-US" sz="2400" dirty="0">
              <a:latin typeface="Julietta" pitchFamily="2" charset="0"/>
            </a:endParaRPr>
          </a:p>
        </p:txBody>
      </p:sp>
      <p:pic>
        <p:nvPicPr>
          <p:cNvPr id="43" name="그림 개체 틀 42">
            <a:extLst>
              <a:ext uri="{FF2B5EF4-FFF2-40B4-BE49-F238E27FC236}">
                <a16:creationId xmlns:a16="http://schemas.microsoft.com/office/drawing/2014/main" id="{2BC2658A-BB7D-F536-6324-C60405DAE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81" r="8781"/>
          <a:stretch>
            <a:fillRect/>
          </a:stretch>
        </p:blipFill>
        <p:spPr>
          <a:xfrm>
            <a:off x="7546552" y="979016"/>
            <a:ext cx="3380758" cy="4544266"/>
          </a:xfrm>
        </p:spPr>
      </p:pic>
      <p:pic>
        <p:nvPicPr>
          <p:cNvPr id="45" name="그림 44">
            <a:extLst>
              <a:ext uri="{FF2B5EF4-FFF2-40B4-BE49-F238E27FC236}">
                <a16:creationId xmlns:a16="http://schemas.microsoft.com/office/drawing/2014/main" id="{0AC13F32-2FA4-65DE-2ECA-8AFAB8C7A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7483" y="-1834912"/>
            <a:ext cx="3094555" cy="3429000"/>
          </a:xfrm>
          <a:prstGeom prst="rect">
            <a:avLst/>
          </a:prstGeom>
        </p:spPr>
      </p:pic>
      <p:sp>
        <p:nvSpPr>
          <p:cNvPr id="2" name="TextBox 1">
            <a:extLst>
              <a:ext uri="{FF2B5EF4-FFF2-40B4-BE49-F238E27FC236}">
                <a16:creationId xmlns:a16="http://schemas.microsoft.com/office/drawing/2014/main" id="{7062FFF7-E7DD-FD17-92CF-281173D572E4}"/>
              </a:ext>
            </a:extLst>
          </p:cNvPr>
          <p:cNvSpPr txBox="1"/>
          <p:nvPr/>
        </p:nvSpPr>
        <p:spPr>
          <a:xfrm>
            <a:off x="3079120" y="1121524"/>
            <a:ext cx="3292407" cy="1015663"/>
          </a:xfrm>
          <a:prstGeom prst="rect">
            <a:avLst/>
          </a:prstGeom>
          <a:noFill/>
        </p:spPr>
        <p:txBody>
          <a:bodyPr wrap="square" rtlCol="0" anchor="ctr">
            <a:spAutoFit/>
          </a:bodyPr>
          <a:lstStyle/>
          <a:p>
            <a:pPr algn="ctr"/>
            <a:r>
              <a:rPr lang="en-US" altLang="ko-KR" sz="6000" spc="600" dirty="0" err="1" smtClean="0">
                <a:latin typeface="LINE Seed Sans" panose="020B0503020203020204" pitchFamily="34" charset="0"/>
                <a:ea typeface="LINE Seed Sans KR Bold" panose="020B0603020203020204" pitchFamily="50" charset="-127"/>
                <a:cs typeface="LINE Seed Sans" panose="020B0503020203020204" pitchFamily="34" charset="0"/>
              </a:rPr>
              <a:t>osiopso</a:t>
            </a:r>
            <a:endParaRPr lang="ko-KR" altLang="en-US" sz="6000" spc="600" dirty="0">
              <a:latin typeface="LINE Seed Sans" panose="020B0503020203020204" pitchFamily="34" charset="0"/>
              <a:ea typeface="LINE Seed Sans KR Bold" panose="020B0603020203020204" pitchFamily="50" charset="-127"/>
              <a:cs typeface="LINE Seed Sans" panose="020B0503020203020204" pitchFamily="34" charset="0"/>
            </a:endParaRPr>
          </a:p>
        </p:txBody>
      </p:sp>
      <p:sp>
        <p:nvSpPr>
          <p:cNvPr id="29" name="Subtitle 2"/>
          <p:cNvSpPr txBox="1">
            <a:spLocks/>
          </p:cNvSpPr>
          <p:nvPr/>
        </p:nvSpPr>
        <p:spPr>
          <a:xfrm>
            <a:off x="2335191" y="-1527933"/>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32" name="Subtitle 2"/>
          <p:cNvSpPr txBox="1">
            <a:spLocks/>
          </p:cNvSpPr>
          <p:nvPr/>
        </p:nvSpPr>
        <p:spPr>
          <a:xfrm>
            <a:off x="2704079" y="540418"/>
            <a:ext cx="4235912" cy="14239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16600" b="1" dirty="0" smtClean="0">
                <a:solidFill>
                  <a:srgbClr val="121313"/>
                </a:solidFill>
                <a:latin typeface="Lato" panose="020F0502020204030203" pitchFamily="34" charset="0"/>
                <a:ea typeface="Lato Light" panose="020F0502020204030203" pitchFamily="34" charset="0"/>
                <a:cs typeface="Lato Light" panose="020F0502020204030203" pitchFamily="34" charset="0"/>
              </a:rPr>
              <a:t>‘      ’</a:t>
            </a:r>
            <a:endParaRPr lang="id-ID" sz="166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615" y="2597792"/>
            <a:ext cx="4057409" cy="3043057"/>
          </a:xfrm>
          <a:prstGeom prst="rect">
            <a:avLst/>
          </a:prstGeom>
        </p:spPr>
      </p:pic>
    </p:spTree>
    <p:extLst>
      <p:ext uri="{BB962C8B-B14F-4D97-AF65-F5344CB8AC3E}">
        <p14:creationId xmlns:p14="http://schemas.microsoft.com/office/powerpoint/2010/main" val="4122366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5628" y="3417328"/>
            <a:ext cx="4368546" cy="421462"/>
          </a:xfrm>
          <a:prstGeom prst="rect">
            <a:avLst/>
          </a:prstGeom>
        </p:spPr>
        <p:txBody>
          <a:bodyPr wrap="square">
            <a:spAutoFit/>
          </a:bodyPr>
          <a:lstStyle/>
          <a:p>
            <a:pPr>
              <a:lnSpc>
                <a:spcPct val="150000"/>
              </a:lnSpc>
            </a:pPr>
            <a:r>
              <a:rPr lang="ko-KR" altLang="en-US" sz="1600" b="1" dirty="0"/>
              <a:t>한 눈에 보기 </a:t>
            </a:r>
            <a:r>
              <a:rPr lang="ko-KR" altLang="en-US" sz="1600" b="1" dirty="0" smtClean="0"/>
              <a:t>편하다</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664064" y="1479403"/>
            <a:ext cx="4633000" cy="830997"/>
          </a:xfrm>
          <a:prstGeom prst="rect">
            <a:avLst/>
          </a:prstGeom>
          <a:noFill/>
        </p:spPr>
        <p:txBody>
          <a:bodyPr wrap="none" rtlCol="0">
            <a:spAutoFit/>
          </a:bodyPr>
          <a:lstStyle/>
          <a:p>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옷장에</a:t>
            </a:r>
            <a:r>
              <a:rPr lang="en-US" altLang="ko-KR" sz="4800" dirty="0">
                <a:latin typeface="Lato Black" panose="020F0502020204030203" pitchFamily="34" charset="0"/>
                <a:ea typeface="Lato Black" panose="020F0502020204030203" pitchFamily="34" charset="0"/>
                <a:cs typeface="Lato Black" panose="020F0502020204030203" pitchFamily="34" charset="0"/>
              </a:rPr>
              <a:t> </a:t>
            </a: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대한내용</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18" name="Group 17"/>
          <p:cNvGrpSpPr/>
          <p:nvPr/>
        </p:nvGrpSpPr>
        <p:grpSpPr>
          <a:xfrm>
            <a:off x="4275826" y="-872995"/>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188245" y="4228793"/>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67019" y="4074905"/>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13"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6042319" y="475951"/>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12" name="Rectangle 1"/>
          <p:cNvSpPr/>
          <p:nvPr/>
        </p:nvSpPr>
        <p:spPr>
          <a:xfrm>
            <a:off x="775628" y="3974953"/>
            <a:ext cx="4368546" cy="421462"/>
          </a:xfrm>
          <a:prstGeom prst="rect">
            <a:avLst/>
          </a:prstGeom>
        </p:spPr>
        <p:txBody>
          <a:bodyPr wrap="square">
            <a:spAutoFit/>
          </a:bodyPr>
          <a:lstStyle/>
          <a:p>
            <a:pPr>
              <a:lnSpc>
                <a:spcPct val="150000"/>
              </a:lnSpc>
            </a:pPr>
            <a:r>
              <a:rPr lang="ko-KR" altLang="en-US" sz="1600" b="1" dirty="0"/>
              <a:t>다양한 옷들을 여러 옷장에 </a:t>
            </a:r>
            <a:r>
              <a:rPr lang="ko-KR" altLang="en-US" sz="1600" b="1" dirty="0" smtClean="0"/>
              <a:t>등록가능하다</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0291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p:cNvPicPr>
            <a:picLocks noChangeAspect="1"/>
          </p:cNvPicPr>
          <p:nvPr/>
        </p:nvPicPr>
        <p:blipFill rotWithShape="1">
          <a:blip r:embed="rId2" cstate="print">
            <a:extLst>
              <a:ext uri="{28A0092B-C50C-407E-A947-70E740481C1C}">
                <a14:useLocalDpi xmlns:a14="http://schemas.microsoft.com/office/drawing/2010/main" val="0"/>
              </a:ext>
            </a:extLst>
          </a:blip>
          <a:srcRect t="31396"/>
          <a:stretch/>
        </p:blipFill>
        <p:spPr>
          <a:xfrm>
            <a:off x="7569093" y="-150472"/>
            <a:ext cx="4718636" cy="7008471"/>
          </a:xfrm>
          <a:prstGeom prst="rect">
            <a:avLst/>
          </a:prstGeom>
        </p:spPr>
      </p:pic>
      <p:pic>
        <p:nvPicPr>
          <p:cNvPr id="27" name="그림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7520484" y="2408810"/>
            <a:ext cx="6881664" cy="4586515"/>
          </a:xfrm>
          <a:prstGeom prst="rect">
            <a:avLst/>
          </a:prstGeom>
        </p:spPr>
      </p:pic>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3870806" y="1212940"/>
            <a:ext cx="3363420" cy="923330"/>
          </a:xfrm>
          <a:prstGeom prst="rect">
            <a:avLst/>
          </a:prstGeom>
          <a:noFill/>
        </p:spPr>
        <p:txBody>
          <a:bodyPr wrap="none" rtlCol="0">
            <a:spAutoFit/>
          </a:bodyPr>
          <a:lstStyle/>
          <a:p>
            <a:pPr algn="ctr"/>
            <a:r>
              <a:rPr lang="en-US" altLang="ko-KR" sz="5400" dirty="0" smtClean="0">
                <a:solidFill>
                  <a:schemeClr val="bg1"/>
                </a:solidFill>
                <a:latin typeface="Julietta" pitchFamily="2" charset="0"/>
              </a:rPr>
              <a:t>#</a:t>
            </a:r>
            <a:r>
              <a:rPr lang="ko-KR" altLang="en-US" sz="5400" dirty="0" err="1" smtClean="0">
                <a:solidFill>
                  <a:schemeClr val="bg1"/>
                </a:solidFill>
                <a:latin typeface="Julietta" pitchFamily="2" charset="0"/>
              </a:rPr>
              <a:t>배경제거</a:t>
            </a:r>
            <a:endParaRPr lang="en-US" altLang="ko-KR" sz="5400" dirty="0" smtClean="0">
              <a:solidFill>
                <a:schemeClr val="bg1"/>
              </a:solidFill>
              <a:latin typeface="Julietta" pitchFamily="2" charset="0"/>
            </a:endParaRPr>
          </a:p>
        </p:txBody>
      </p:sp>
      <p:cxnSp>
        <p:nvCxnSpPr>
          <p:cNvPr id="11" name="Straight Arrow Connector 10"/>
          <p:cNvCxnSpPr/>
          <p:nvPr/>
        </p:nvCxnSpPr>
        <p:spPr>
          <a:xfrm>
            <a:off x="5991787"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9364" y="5180306"/>
            <a:ext cx="1122423" cy="307777"/>
          </a:xfrm>
          <a:prstGeom prst="rect">
            <a:avLst/>
          </a:prstGeom>
          <a:noFill/>
        </p:spPr>
        <p:txBody>
          <a:bodyPr wrap="none" rtlCol="0">
            <a:spAutoFit/>
          </a:bodyPr>
          <a:lstStyle/>
          <a:p>
            <a:r>
              <a:rPr lang="ko-KR" altLang="en-US" sz="1400" dirty="0" err="1"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배경제거</a:t>
            </a:r>
            <a:r>
              <a:rPr lang="ko-KR" alt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 </a:t>
            </a:r>
            <a:r>
              <a:rPr lang="ko-KR" altLang="en-US" sz="1400" dirty="0"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후</a:t>
            </a:r>
            <a:endPar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Picture Placeholder 1"/>
          <p:cNvSpPr txBox="1">
            <a:spLocks/>
          </p:cNvSpPr>
          <p:nvPr/>
        </p:nvSpPr>
        <p:spPr>
          <a:xfrm>
            <a:off x="-1972509"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sp>
      <p:pic>
        <p:nvPicPr>
          <p:cNvPr id="20" name="그림 개체 틀 19"/>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259" r="8259"/>
          <a:stretch>
            <a:fillRect/>
          </a:stretch>
        </p:blipFill>
        <p:spPr>
          <a:xfrm>
            <a:off x="7889533" y="1886857"/>
            <a:ext cx="3148782" cy="4708227"/>
          </a:xfrm>
        </p:spPr>
      </p:pic>
      <p:pic>
        <p:nvPicPr>
          <p:cNvPr id="25" name="그림 24"/>
          <p:cNvPicPr>
            <a:picLocks noChangeAspect="1"/>
          </p:cNvPicPr>
          <p:nvPr/>
        </p:nvPicPr>
        <p:blipFill rotWithShape="1">
          <a:blip r:embed="rId5" cstate="print">
            <a:extLst>
              <a:ext uri="{28A0092B-C50C-407E-A947-70E740481C1C}">
                <a14:useLocalDpi xmlns:a14="http://schemas.microsoft.com/office/drawing/2010/main" val="0"/>
              </a:ext>
            </a:extLst>
          </a:blip>
          <a:srcRect l="1563" t="-714" r="22875" b="-891"/>
          <a:stretch/>
        </p:blipFill>
        <p:spPr>
          <a:xfrm>
            <a:off x="-747522" y="-43404"/>
            <a:ext cx="4490977" cy="6967958"/>
          </a:xfrm>
          <a:prstGeom prst="rect">
            <a:avLst/>
          </a:prstGeom>
        </p:spPr>
      </p:pic>
      <p:pic>
        <p:nvPicPr>
          <p:cNvPr id="30" name="그림 개체 틀 19"/>
          <p:cNvPicPr>
            <a:picLocks noChangeAspect="1"/>
          </p:cNvPicPr>
          <p:nvPr/>
        </p:nvPicPr>
        <p:blipFill>
          <a:blip r:embed="rId4">
            <a:extLst>
              <a:ext uri="{28A0092B-C50C-407E-A947-70E740481C1C}">
                <a14:useLocalDpi xmlns:a14="http://schemas.microsoft.com/office/drawing/2010/main" val="0"/>
              </a:ext>
            </a:extLst>
          </a:blip>
          <a:srcRect l="8259" r="8259"/>
          <a:stretch>
            <a:fillRect/>
          </a:stretch>
        </p:blipFill>
        <p:spPr>
          <a:xfrm>
            <a:off x="412074" y="1886857"/>
            <a:ext cx="3148782" cy="4708227"/>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pic>
    </p:spTree>
    <p:extLst>
      <p:ext uri="{BB962C8B-B14F-4D97-AF65-F5344CB8AC3E}">
        <p14:creationId xmlns:p14="http://schemas.microsoft.com/office/powerpoint/2010/main" val="3257134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215910" y="588100"/>
            <a:ext cx="3552576" cy="923330"/>
          </a:xfrm>
          <a:prstGeom prst="rect">
            <a:avLst/>
          </a:prstGeom>
          <a:noFill/>
        </p:spPr>
        <p:txBody>
          <a:bodyPr wrap="none" rtlCol="0">
            <a:spAutoFit/>
          </a:bodyPr>
          <a:lstStyle/>
          <a:p>
            <a:pPr algn="ctr"/>
            <a:r>
              <a:rPr lang="en-US" altLang="ko-KR" sz="5400" dirty="0" smtClean="0">
                <a:latin typeface="Julietta" pitchFamily="2" charset="0"/>
              </a:rPr>
              <a:t>#</a:t>
            </a:r>
            <a:r>
              <a:rPr lang="ko-KR" altLang="en-US" sz="5400" dirty="0" smtClean="0">
                <a:latin typeface="Julietta" pitchFamily="2" charset="0"/>
              </a:rPr>
              <a:t>자동 태그</a:t>
            </a:r>
            <a:endParaRPr lang="en-US" altLang="ko-KR" sz="5400" dirty="0" smtClean="0">
              <a:latin typeface="Julietta" pitchFamily="2" charset="0"/>
            </a:endParaRPr>
          </a:p>
        </p:txBody>
      </p:sp>
      <p:pic>
        <p:nvPicPr>
          <p:cNvPr id="22" name="그림 개체 틀 21"/>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0105" r="7851"/>
          <a:stretch/>
        </p:blipFill>
        <p:spPr>
          <a:xfrm>
            <a:off x="4815840" y="0"/>
            <a:ext cx="7376160" cy="6858000"/>
          </a:xfrm>
        </p:spPr>
      </p:pic>
    </p:spTree>
    <p:extLst>
      <p:ext uri="{BB962C8B-B14F-4D97-AF65-F5344CB8AC3E}">
        <p14:creationId xmlns:p14="http://schemas.microsoft.com/office/powerpoint/2010/main" val="2805511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71393" y="603538"/>
            <a:ext cx="1721946" cy="830997"/>
          </a:xfrm>
          <a:prstGeom prst="rect">
            <a:avLst/>
          </a:prstGeom>
          <a:noFill/>
        </p:spPr>
        <p:txBody>
          <a:bodyPr wrap="none" rtlCol="0">
            <a:spAutoFit/>
          </a:bodyPr>
          <a:lstStyle/>
          <a:p>
            <a:pPr algn="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훈수</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11" name="Rectangle 10"/>
          <p:cNvSpPr/>
          <p:nvPr/>
        </p:nvSpPr>
        <p:spPr>
          <a:xfrm>
            <a:off x="2944307" y="2497627"/>
            <a:ext cx="4194342" cy="421462"/>
          </a:xfrm>
          <a:prstGeom prst="rect">
            <a:avLst/>
          </a:prstGeom>
        </p:spPr>
        <p:txBody>
          <a:bodyPr wrap="square">
            <a:spAutoFit/>
          </a:bodyPr>
          <a:lstStyle/>
          <a:p>
            <a:pPr algn="r">
              <a:lnSpc>
                <a:spcPct val="150000"/>
              </a:lnSpc>
            </a:pPr>
            <a:r>
              <a:rPr lang="ko-KR" altLang="en-US" sz="1600" b="1" dirty="0" smtClean="0"/>
              <a:t>내 옷으로 </a:t>
            </a:r>
            <a:r>
              <a:rPr lang="ko-KR" altLang="en-US" sz="1600" b="1" dirty="0" err="1" smtClean="0"/>
              <a:t>조합해보기</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Rectangle 10"/>
          <p:cNvSpPr/>
          <p:nvPr/>
        </p:nvSpPr>
        <p:spPr>
          <a:xfrm>
            <a:off x="2944307" y="3130905"/>
            <a:ext cx="4194342" cy="790794"/>
          </a:xfrm>
          <a:prstGeom prst="rect">
            <a:avLst/>
          </a:prstGeom>
        </p:spPr>
        <p:txBody>
          <a:bodyPr wrap="square">
            <a:spAutoFit/>
          </a:bodyPr>
          <a:lstStyle/>
          <a:p>
            <a:pPr algn="r">
              <a:lnSpc>
                <a:spcPct val="150000"/>
              </a:lnSpc>
            </a:pPr>
            <a:r>
              <a:rPr lang="ko-KR" altLang="en-US" sz="1600" b="1" dirty="0" smtClean="0"/>
              <a:t>새로운 옷으로 </a:t>
            </a:r>
            <a:endParaRPr lang="en-US" altLang="ko-KR" sz="1600" b="1" dirty="0" smtClean="0"/>
          </a:p>
          <a:p>
            <a:pPr algn="r">
              <a:lnSpc>
                <a:spcPct val="150000"/>
              </a:lnSpc>
            </a:pPr>
            <a:r>
              <a:rPr lang="ko-KR" altLang="en-US" sz="1600" b="1" dirty="0" smtClean="0"/>
              <a:t>나에게 </a:t>
            </a:r>
            <a:r>
              <a:rPr lang="ko-KR" altLang="en-US" sz="1600" b="1" dirty="0"/>
              <a:t>어울리는 스타일을 </a:t>
            </a:r>
            <a:r>
              <a:rPr lang="ko-KR" altLang="en-US" sz="1600" b="1" dirty="0" smtClean="0"/>
              <a:t>찾기</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10"/>
          <p:cNvSpPr/>
          <p:nvPr/>
        </p:nvSpPr>
        <p:spPr>
          <a:xfrm>
            <a:off x="2493771" y="4099203"/>
            <a:ext cx="4194342" cy="421462"/>
          </a:xfrm>
          <a:prstGeom prst="rect">
            <a:avLst/>
          </a:prstGeom>
        </p:spPr>
        <p:txBody>
          <a:bodyPr wrap="square">
            <a:spAutoFit/>
          </a:bodyPr>
          <a:lstStyle/>
          <a:p>
            <a:pPr algn="r">
              <a:lnSpc>
                <a:spcPct val="150000"/>
              </a:lnSpc>
            </a:pPr>
            <a:r>
              <a:rPr lang="ko-KR" altLang="en-US" sz="1600" b="1" dirty="0"/>
              <a:t>커뮤니티</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9" name="그림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9310" y="2120452"/>
            <a:ext cx="1700391" cy="3820160"/>
          </a:xfrm>
          <a:prstGeom prst="rect">
            <a:avLst/>
          </a:prstGeom>
        </p:spPr>
      </p:pic>
      <p:pic>
        <p:nvPicPr>
          <p:cNvPr id="35" name="그림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6268" y="2002621"/>
            <a:ext cx="1752838" cy="3937991"/>
          </a:xfrm>
          <a:prstGeom prst="rect">
            <a:avLst/>
          </a:prstGeom>
        </p:spPr>
      </p:pic>
      <p:cxnSp>
        <p:nvCxnSpPr>
          <p:cNvPr id="37" name="직선 연결선 36"/>
          <p:cNvCxnSpPr/>
          <p:nvPr/>
        </p:nvCxnSpPr>
        <p:spPr>
          <a:xfrm flipH="1">
            <a:off x="6392498" y="216631"/>
            <a:ext cx="887731" cy="2123671"/>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033494" y="639917"/>
            <a:ext cx="1966692" cy="830997"/>
          </a:xfrm>
          <a:prstGeom prst="rect">
            <a:avLst/>
          </a:prstGeom>
          <a:noFill/>
        </p:spPr>
        <p:txBody>
          <a:bodyPr wrap="none" rtlCol="0">
            <a:spAutoFit/>
          </a:bodyPr>
          <a:lstStyle/>
          <a:p>
            <a:pPr algn="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#OOTD</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47" name="Google Shape;1395;p34"/>
          <p:cNvGrpSpPr/>
          <p:nvPr/>
        </p:nvGrpSpPr>
        <p:grpSpPr>
          <a:xfrm>
            <a:off x="10144720" y="882347"/>
            <a:ext cx="482250" cy="408075"/>
            <a:chOff x="2438175" y="3941825"/>
            <a:chExt cx="482250" cy="408075"/>
          </a:xfrm>
        </p:grpSpPr>
        <p:sp>
          <p:nvSpPr>
            <p:cNvPr id="48" name="Google Shape;1396;p34"/>
            <p:cNvSpPr/>
            <p:nvPr/>
          </p:nvSpPr>
          <p:spPr>
            <a:xfrm>
              <a:off x="2438175" y="4035975"/>
              <a:ext cx="482250" cy="313925"/>
            </a:xfrm>
            <a:custGeom>
              <a:avLst/>
              <a:gdLst/>
              <a:ahLst/>
              <a:cxnLst/>
              <a:rect l="l" t="t" r="r" b="b"/>
              <a:pathLst>
                <a:path w="19290" h="12557" extrusionOk="0">
                  <a:moveTo>
                    <a:pt x="0" y="1"/>
                  </a:moveTo>
                  <a:lnTo>
                    <a:pt x="0" y="12556"/>
                  </a:lnTo>
                  <a:lnTo>
                    <a:pt x="19290" y="12556"/>
                  </a:lnTo>
                  <a:lnTo>
                    <a:pt x="19290" y="1"/>
                  </a:lnTo>
                  <a:lnTo>
                    <a:pt x="18034" y="1"/>
                  </a:lnTo>
                  <a:lnTo>
                    <a:pt x="18034" y="11301"/>
                  </a:lnTo>
                  <a:lnTo>
                    <a:pt x="1256" y="11301"/>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97;p34"/>
            <p:cNvSpPr/>
            <p:nvPr/>
          </p:nvSpPr>
          <p:spPr>
            <a:xfrm>
              <a:off x="2616500" y="404597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98;p34"/>
            <p:cNvSpPr/>
            <p:nvPr/>
          </p:nvSpPr>
          <p:spPr>
            <a:xfrm>
              <a:off x="2616500" y="426712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99;p34"/>
            <p:cNvSpPr/>
            <p:nvPr/>
          </p:nvSpPr>
          <p:spPr>
            <a:xfrm>
              <a:off x="2773450"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0;p34"/>
            <p:cNvSpPr/>
            <p:nvPr/>
          </p:nvSpPr>
          <p:spPr>
            <a:xfrm>
              <a:off x="2553725"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1;p34"/>
            <p:cNvSpPr/>
            <p:nvPr/>
          </p:nvSpPr>
          <p:spPr>
            <a:xfrm>
              <a:off x="258512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2;p34"/>
            <p:cNvSpPr/>
            <p:nvPr/>
          </p:nvSpPr>
          <p:spPr>
            <a:xfrm>
              <a:off x="274207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03;p34"/>
            <p:cNvSpPr/>
            <p:nvPr/>
          </p:nvSpPr>
          <p:spPr>
            <a:xfrm>
              <a:off x="258512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4;p34"/>
            <p:cNvSpPr/>
            <p:nvPr/>
          </p:nvSpPr>
          <p:spPr>
            <a:xfrm>
              <a:off x="274207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05;p34"/>
            <p:cNvSpPr/>
            <p:nvPr/>
          </p:nvSpPr>
          <p:spPr>
            <a:xfrm>
              <a:off x="257370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06;p34"/>
            <p:cNvSpPr/>
            <p:nvPr/>
          </p:nvSpPr>
          <p:spPr>
            <a:xfrm>
              <a:off x="275205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07;p34"/>
            <p:cNvSpPr/>
            <p:nvPr/>
          </p:nvSpPr>
          <p:spPr>
            <a:xfrm>
              <a:off x="2469550" y="4004600"/>
              <a:ext cx="104175" cy="31400"/>
            </a:xfrm>
            <a:custGeom>
              <a:avLst/>
              <a:gdLst/>
              <a:ahLst/>
              <a:cxnLst/>
              <a:rect l="l" t="t" r="r" b="b"/>
              <a:pathLst>
                <a:path w="4167" h="1256" extrusionOk="0">
                  <a:moveTo>
                    <a:pt x="1" y="0"/>
                  </a:moveTo>
                  <a:lnTo>
                    <a:pt x="1" y="1256"/>
                  </a:lnTo>
                  <a:lnTo>
                    <a:pt x="4167" y="1256"/>
                  </a:lnTo>
                  <a:lnTo>
                    <a:pt x="4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08;p34"/>
            <p:cNvSpPr/>
            <p:nvPr/>
          </p:nvSpPr>
          <p:spPr>
            <a:xfrm>
              <a:off x="2783450" y="4004600"/>
              <a:ext cx="104175" cy="31400"/>
            </a:xfrm>
            <a:custGeom>
              <a:avLst/>
              <a:gdLst/>
              <a:ahLst/>
              <a:cxnLst/>
              <a:rect l="l" t="t" r="r" b="b"/>
              <a:pathLst>
                <a:path w="4167" h="1256" extrusionOk="0">
                  <a:moveTo>
                    <a:pt x="0" y="0"/>
                  </a:moveTo>
                  <a:lnTo>
                    <a:pt x="0" y="1256"/>
                  </a:lnTo>
                  <a:lnTo>
                    <a:pt x="4166" y="1256"/>
                  </a:lnTo>
                  <a:lnTo>
                    <a:pt x="4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09;p34"/>
            <p:cNvSpPr/>
            <p:nvPr/>
          </p:nvSpPr>
          <p:spPr>
            <a:xfrm>
              <a:off x="2605100" y="3941825"/>
              <a:ext cx="146975" cy="31400"/>
            </a:xfrm>
            <a:custGeom>
              <a:avLst/>
              <a:gdLst/>
              <a:ahLst/>
              <a:cxnLst/>
              <a:rect l="l" t="t" r="r" b="b"/>
              <a:pathLst>
                <a:path w="5879" h="1256" extrusionOk="0">
                  <a:moveTo>
                    <a:pt x="0" y="0"/>
                  </a:moveTo>
                  <a:lnTo>
                    <a:pt x="0" y="1256"/>
                  </a:lnTo>
                  <a:lnTo>
                    <a:pt x="5879" y="1256"/>
                  </a:lnTo>
                  <a:lnTo>
                    <a:pt x="5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410;p34"/>
          <p:cNvGrpSpPr/>
          <p:nvPr/>
        </p:nvGrpSpPr>
        <p:grpSpPr>
          <a:xfrm>
            <a:off x="3395044" y="749800"/>
            <a:ext cx="482275" cy="480850"/>
            <a:chOff x="5333050" y="3242700"/>
            <a:chExt cx="482275" cy="480850"/>
          </a:xfrm>
        </p:grpSpPr>
        <p:sp>
          <p:nvSpPr>
            <p:cNvPr id="63" name="Google Shape;1411;p34"/>
            <p:cNvSpPr/>
            <p:nvPr/>
          </p:nvSpPr>
          <p:spPr>
            <a:xfrm>
              <a:off x="5721125" y="3629350"/>
              <a:ext cx="62800" cy="62800"/>
            </a:xfrm>
            <a:custGeom>
              <a:avLst/>
              <a:gdLst/>
              <a:ahLst/>
              <a:cxnLst/>
              <a:rect l="l" t="t" r="r" b="b"/>
              <a:pathLst>
                <a:path w="2512" h="2512" extrusionOk="0">
                  <a:moveTo>
                    <a:pt x="0" y="1"/>
                  </a:moveTo>
                  <a:lnTo>
                    <a:pt x="0" y="1256"/>
                  </a:lnTo>
                  <a:lnTo>
                    <a:pt x="1256" y="1256"/>
                  </a:lnTo>
                  <a:lnTo>
                    <a:pt x="1256" y="2512"/>
                  </a:lnTo>
                  <a:lnTo>
                    <a:pt x="2511" y="2512"/>
                  </a:lnTo>
                  <a:lnTo>
                    <a:pt x="2511" y="1256"/>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12;p34"/>
            <p:cNvSpPr/>
            <p:nvPr/>
          </p:nvSpPr>
          <p:spPr>
            <a:xfrm>
              <a:off x="5532800" y="3378250"/>
              <a:ext cx="31400" cy="62800"/>
            </a:xfrm>
            <a:custGeom>
              <a:avLst/>
              <a:gdLst/>
              <a:ahLst/>
              <a:cxnLst/>
              <a:rect l="l" t="t" r="r" b="b"/>
              <a:pathLst>
                <a:path w="1256" h="2512" extrusionOk="0">
                  <a:moveTo>
                    <a:pt x="0" y="1"/>
                  </a:moveTo>
                  <a:lnTo>
                    <a:pt x="0" y="2512"/>
                  </a:lnTo>
                  <a:lnTo>
                    <a:pt x="1256" y="2512"/>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13;p34"/>
            <p:cNvSpPr/>
            <p:nvPr/>
          </p:nvSpPr>
          <p:spPr>
            <a:xfrm>
              <a:off x="5501400" y="344102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14;p34"/>
            <p:cNvSpPr/>
            <p:nvPr/>
          </p:nvSpPr>
          <p:spPr>
            <a:xfrm>
              <a:off x="5501400" y="3692125"/>
              <a:ext cx="251125" cy="31425"/>
            </a:xfrm>
            <a:custGeom>
              <a:avLst/>
              <a:gdLst/>
              <a:ahLst/>
              <a:cxnLst/>
              <a:rect l="l" t="t" r="r" b="b"/>
              <a:pathLst>
                <a:path w="10045" h="1257" extrusionOk="0">
                  <a:moveTo>
                    <a:pt x="1" y="1"/>
                  </a:moveTo>
                  <a:lnTo>
                    <a:pt x="1" y="1256"/>
                  </a:lnTo>
                  <a:lnTo>
                    <a:pt x="10045" y="1256"/>
                  </a:lnTo>
                  <a:lnTo>
                    <a:pt x="10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15;p34"/>
            <p:cNvSpPr/>
            <p:nvPr/>
          </p:nvSpPr>
          <p:spPr>
            <a:xfrm>
              <a:off x="5333050" y="3472425"/>
              <a:ext cx="168375" cy="219725"/>
            </a:xfrm>
            <a:custGeom>
              <a:avLst/>
              <a:gdLst/>
              <a:ahLst/>
              <a:cxnLst/>
              <a:rect l="l" t="t" r="r" b="b"/>
              <a:pathLst>
                <a:path w="6735" h="8789" extrusionOk="0">
                  <a:moveTo>
                    <a:pt x="4224" y="1256"/>
                  </a:moveTo>
                  <a:lnTo>
                    <a:pt x="4224" y="7533"/>
                  </a:lnTo>
                  <a:lnTo>
                    <a:pt x="1256" y="7533"/>
                  </a:lnTo>
                  <a:lnTo>
                    <a:pt x="1256" y="1256"/>
                  </a:lnTo>
                  <a:close/>
                  <a:moveTo>
                    <a:pt x="0" y="0"/>
                  </a:moveTo>
                  <a:lnTo>
                    <a:pt x="0" y="8789"/>
                  </a:lnTo>
                  <a:lnTo>
                    <a:pt x="6735" y="8789"/>
                  </a:lnTo>
                  <a:lnTo>
                    <a:pt x="6735" y="7533"/>
                  </a:lnTo>
                  <a:lnTo>
                    <a:pt x="5479" y="7533"/>
                  </a:lnTo>
                  <a:lnTo>
                    <a:pt x="5479" y="1256"/>
                  </a:lnTo>
                  <a:lnTo>
                    <a:pt x="6735" y="1256"/>
                  </a:lnTo>
                  <a:lnTo>
                    <a:pt x="6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16;p34"/>
            <p:cNvSpPr/>
            <p:nvPr/>
          </p:nvSpPr>
          <p:spPr>
            <a:xfrm>
              <a:off x="5564175" y="3242700"/>
              <a:ext cx="94200" cy="135575"/>
            </a:xfrm>
            <a:custGeom>
              <a:avLst/>
              <a:gdLst/>
              <a:ahLst/>
              <a:cxnLst/>
              <a:rect l="l" t="t" r="r" b="b"/>
              <a:pathLst>
                <a:path w="3768" h="5423" extrusionOk="0">
                  <a:moveTo>
                    <a:pt x="1" y="1"/>
                  </a:moveTo>
                  <a:lnTo>
                    <a:pt x="1" y="5423"/>
                  </a:lnTo>
                  <a:lnTo>
                    <a:pt x="1256" y="5423"/>
                  </a:lnTo>
                  <a:lnTo>
                    <a:pt x="1256" y="1256"/>
                  </a:lnTo>
                  <a:lnTo>
                    <a:pt x="3767" y="1256"/>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17;p34"/>
            <p:cNvSpPr/>
            <p:nvPr/>
          </p:nvSpPr>
          <p:spPr>
            <a:xfrm>
              <a:off x="5721125" y="3441025"/>
              <a:ext cx="94200" cy="188350"/>
            </a:xfrm>
            <a:custGeom>
              <a:avLst/>
              <a:gdLst/>
              <a:ahLst/>
              <a:cxnLst/>
              <a:rect l="l" t="t" r="r" b="b"/>
              <a:pathLst>
                <a:path w="3768" h="7534" extrusionOk="0">
                  <a:moveTo>
                    <a:pt x="2511" y="1"/>
                  </a:moveTo>
                  <a:lnTo>
                    <a:pt x="2511" y="1656"/>
                  </a:lnTo>
                  <a:lnTo>
                    <a:pt x="0" y="1656"/>
                  </a:lnTo>
                  <a:lnTo>
                    <a:pt x="0" y="2911"/>
                  </a:lnTo>
                  <a:lnTo>
                    <a:pt x="2511" y="2911"/>
                  </a:lnTo>
                  <a:lnTo>
                    <a:pt x="2511" y="4623"/>
                  </a:lnTo>
                  <a:lnTo>
                    <a:pt x="0" y="4623"/>
                  </a:lnTo>
                  <a:lnTo>
                    <a:pt x="0" y="5879"/>
                  </a:lnTo>
                  <a:lnTo>
                    <a:pt x="2511" y="5879"/>
                  </a:lnTo>
                  <a:lnTo>
                    <a:pt x="2511" y="7534"/>
                  </a:lnTo>
                  <a:lnTo>
                    <a:pt x="3767" y="7534"/>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18;p34"/>
            <p:cNvSpPr/>
            <p:nvPr/>
          </p:nvSpPr>
          <p:spPr>
            <a:xfrm>
              <a:off x="5658350" y="3274100"/>
              <a:ext cx="125575" cy="166950"/>
            </a:xfrm>
            <a:custGeom>
              <a:avLst/>
              <a:gdLst/>
              <a:ahLst/>
              <a:cxnLst/>
              <a:rect l="l" t="t" r="r" b="b"/>
              <a:pathLst>
                <a:path w="5023" h="6678" extrusionOk="0">
                  <a:moveTo>
                    <a:pt x="0" y="0"/>
                  </a:moveTo>
                  <a:lnTo>
                    <a:pt x="0" y="5422"/>
                  </a:lnTo>
                  <a:lnTo>
                    <a:pt x="0" y="6678"/>
                  </a:lnTo>
                  <a:lnTo>
                    <a:pt x="5022" y="6678"/>
                  </a:lnTo>
                  <a:lnTo>
                    <a:pt x="5022" y="5422"/>
                  </a:lnTo>
                  <a:lnTo>
                    <a:pt x="1256" y="542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 name="직선 연결선 75"/>
          <p:cNvCxnSpPr/>
          <p:nvPr/>
        </p:nvCxnSpPr>
        <p:spPr>
          <a:xfrm flipH="1">
            <a:off x="4590942" y="4520665"/>
            <a:ext cx="946252" cy="209658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99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26209" y="2802530"/>
            <a:ext cx="1048685" cy="2646878"/>
          </a:xfrm>
          <a:prstGeom prst="rect">
            <a:avLst/>
          </a:prstGeom>
          <a:noFill/>
        </p:spPr>
        <p:txBody>
          <a:bodyPr wrap="none" rtlCol="0">
            <a:spAutoFit/>
          </a:bodyPr>
          <a:lstStyle/>
          <a:p>
            <a:r>
              <a:rPr lang="en-US" sz="16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19" name="TextBox 18"/>
          <p:cNvSpPr txBox="1"/>
          <p:nvPr/>
        </p:nvSpPr>
        <p:spPr>
          <a:xfrm>
            <a:off x="776210" y="678915"/>
            <a:ext cx="4017445" cy="1569660"/>
          </a:xfrm>
          <a:prstGeom prst="rect">
            <a:avLst/>
          </a:prstGeom>
          <a:noFill/>
        </p:spPr>
        <p:txBody>
          <a:bodyPr wrap="none" rtlCol="0">
            <a:spAutoFit/>
          </a:bodyPr>
          <a:lstStyle/>
          <a:p>
            <a:pPr algn="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이런사람에게</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 </a:t>
            </a:r>
            <a:endParaRPr lang="en-US" altLang="ko-KR" sz="4800" dirty="0" smtClean="0">
              <a:latin typeface="Lato Black" panose="020F0502020204030203" pitchFamily="34" charset="0"/>
              <a:ea typeface="Lato Black" panose="020F0502020204030203" pitchFamily="34" charset="0"/>
              <a:cs typeface="Lato Black" panose="020F0502020204030203" pitchFamily="34" charset="0"/>
            </a:endParaRPr>
          </a:p>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추천해요</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57074" y="2119752"/>
            <a:ext cx="1020748" cy="498703"/>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21">
            <a:extLst>
              <a:ext uri="{FF2B5EF4-FFF2-40B4-BE49-F238E27FC236}">
                <a16:creationId xmlns:a16="http://schemas.microsoft.com/office/drawing/2014/main" id="{7204300E-E4B8-CBE2-910D-D0F6C54F85F7}"/>
              </a:ext>
            </a:extLst>
          </p:cNvPr>
          <p:cNvSpPr txBox="1">
            <a:spLocks/>
          </p:cNvSpPr>
          <p:nvPr/>
        </p:nvSpPr>
        <p:spPr>
          <a:xfrm>
            <a:off x="12237422" y="435467"/>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sp>
      <p:pic>
        <p:nvPicPr>
          <p:cNvPr id="30" name="그림 개체 틀 2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418" b="16418"/>
          <a:stretch>
            <a:fillRect/>
          </a:stretch>
        </p:blipFill>
        <p:spPr>
          <a:xfrm>
            <a:off x="6273230" y="867427"/>
            <a:ext cx="4980043" cy="4980043"/>
          </a:xfrm>
        </p:spPr>
      </p:pic>
      <p:pic>
        <p:nvPicPr>
          <p:cNvPr id="34"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12710858"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28" name="Google Shape;1584;p37"/>
          <p:cNvSpPr txBox="1">
            <a:spLocks/>
          </p:cNvSpPr>
          <p:nvPr/>
        </p:nvSpPr>
        <p:spPr>
          <a:xfrm>
            <a:off x="264752" y="3284303"/>
            <a:ext cx="3090863" cy="785812"/>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800" smtClean="0"/>
              <a:t>자기만의 패션 세계에 빠져 해어나오지 못하는 사람들</a:t>
            </a:r>
            <a:endParaRPr lang="ko-KR" altLang="en-US" sz="1800" dirty="0"/>
          </a:p>
        </p:txBody>
      </p:sp>
      <p:grpSp>
        <p:nvGrpSpPr>
          <p:cNvPr id="29" name="Google Shape;1626;p37"/>
          <p:cNvGrpSpPr/>
          <p:nvPr/>
        </p:nvGrpSpPr>
        <p:grpSpPr>
          <a:xfrm>
            <a:off x="621636" y="2603242"/>
            <a:ext cx="643000" cy="570733"/>
            <a:chOff x="3148700" y="1347975"/>
            <a:chExt cx="482250" cy="428050"/>
          </a:xfrm>
        </p:grpSpPr>
        <p:sp>
          <p:nvSpPr>
            <p:cNvPr id="32" name="Google Shape;1627;p37"/>
            <p:cNvSpPr/>
            <p:nvPr/>
          </p:nvSpPr>
          <p:spPr>
            <a:xfrm>
              <a:off x="3399800" y="171322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1628;p37"/>
            <p:cNvSpPr/>
            <p:nvPr/>
          </p:nvSpPr>
          <p:spPr>
            <a:xfrm>
              <a:off x="3379825" y="14721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1629;p37"/>
            <p:cNvSpPr/>
            <p:nvPr/>
          </p:nvSpPr>
          <p:spPr>
            <a:xfrm>
              <a:off x="3317050" y="156770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1630;p37"/>
            <p:cNvSpPr/>
            <p:nvPr/>
          </p:nvSpPr>
          <p:spPr>
            <a:xfrm>
              <a:off x="3379825" y="15991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1631;p37"/>
            <p:cNvSpPr/>
            <p:nvPr/>
          </p:nvSpPr>
          <p:spPr>
            <a:xfrm>
              <a:off x="3284225" y="1472125"/>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1632;p37"/>
            <p:cNvSpPr/>
            <p:nvPr/>
          </p:nvSpPr>
          <p:spPr>
            <a:xfrm>
              <a:off x="3317050" y="144215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1633;p37"/>
            <p:cNvSpPr/>
            <p:nvPr/>
          </p:nvSpPr>
          <p:spPr>
            <a:xfrm>
              <a:off x="3411200" y="156770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1634;p37"/>
            <p:cNvSpPr/>
            <p:nvPr/>
          </p:nvSpPr>
          <p:spPr>
            <a:xfrm>
              <a:off x="3473975" y="1472125"/>
              <a:ext cx="31425" cy="94175"/>
            </a:xfrm>
            <a:custGeom>
              <a:avLst/>
              <a:gdLst/>
              <a:ahLst/>
              <a:cxnLst/>
              <a:rect l="l" t="t" r="r" b="b"/>
              <a:pathLst>
                <a:path w="1257" h="3767" extrusionOk="0">
                  <a:moveTo>
                    <a:pt x="1" y="0"/>
                  </a:moveTo>
                  <a:lnTo>
                    <a:pt x="1" y="3767"/>
                  </a:lnTo>
                  <a:lnTo>
                    <a:pt x="1257" y="3767"/>
                  </a:lnTo>
                  <a:lnTo>
                    <a:pt x="125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1635;p37"/>
            <p:cNvSpPr/>
            <p:nvPr/>
          </p:nvSpPr>
          <p:spPr>
            <a:xfrm>
              <a:off x="3411200" y="144215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1636;p37"/>
            <p:cNvSpPr/>
            <p:nvPr/>
          </p:nvSpPr>
          <p:spPr>
            <a:xfrm>
              <a:off x="3148700" y="1347975"/>
              <a:ext cx="482250" cy="428050"/>
            </a:xfrm>
            <a:custGeom>
              <a:avLst/>
              <a:gdLst/>
              <a:ahLst/>
              <a:cxnLst/>
              <a:rect l="l" t="t" r="r" b="b"/>
              <a:pathLst>
                <a:path w="19290" h="17122" extrusionOk="0">
                  <a:moveTo>
                    <a:pt x="0" y="1"/>
                  </a:moveTo>
                  <a:lnTo>
                    <a:pt x="0" y="14611"/>
                  </a:lnTo>
                  <a:lnTo>
                    <a:pt x="7533" y="14611"/>
                  </a:lnTo>
                  <a:lnTo>
                    <a:pt x="7533" y="17122"/>
                  </a:lnTo>
                  <a:lnTo>
                    <a:pt x="10044" y="17122"/>
                  </a:lnTo>
                  <a:lnTo>
                    <a:pt x="10044" y="15866"/>
                  </a:lnTo>
                  <a:lnTo>
                    <a:pt x="8789" y="15866"/>
                  </a:lnTo>
                  <a:lnTo>
                    <a:pt x="8789" y="13355"/>
                  </a:lnTo>
                  <a:lnTo>
                    <a:pt x="1256" y="13355"/>
                  </a:lnTo>
                  <a:lnTo>
                    <a:pt x="1256" y="1257"/>
                  </a:lnTo>
                  <a:lnTo>
                    <a:pt x="18034" y="1257"/>
                  </a:lnTo>
                  <a:lnTo>
                    <a:pt x="18034" y="13355"/>
                  </a:lnTo>
                  <a:lnTo>
                    <a:pt x="11300" y="13355"/>
                  </a:lnTo>
                  <a:lnTo>
                    <a:pt x="11300" y="14611"/>
                  </a:lnTo>
                  <a:lnTo>
                    <a:pt x="19290" y="14611"/>
                  </a:lnTo>
                  <a:lnTo>
                    <a:pt x="1929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44" name="Google Shape;1638;p37"/>
          <p:cNvCxnSpPr/>
          <p:nvPr/>
        </p:nvCxnSpPr>
        <p:spPr>
          <a:xfrm flipV="1">
            <a:off x="621636" y="3316019"/>
            <a:ext cx="2589046" cy="8133"/>
          </a:xfrm>
          <a:prstGeom prst="straightConnector1">
            <a:avLst/>
          </a:prstGeom>
          <a:noFill/>
          <a:ln w="9525" cap="flat" cmpd="sng">
            <a:solidFill>
              <a:schemeClr val="dk1"/>
            </a:solidFill>
            <a:prstDash val="solid"/>
            <a:round/>
            <a:headEnd type="none" w="med" len="med"/>
            <a:tailEnd type="none" w="med" len="med"/>
          </a:ln>
        </p:spPr>
      </p:cxnSp>
      <p:sp>
        <p:nvSpPr>
          <p:cNvPr id="45" name="Google Shape;1585;p37"/>
          <p:cNvSpPr txBox="1">
            <a:spLocks/>
          </p:cNvSpPr>
          <p:nvPr/>
        </p:nvSpPr>
        <p:spPr>
          <a:xfrm>
            <a:off x="3295575" y="4532826"/>
            <a:ext cx="2900363" cy="571500"/>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ko-KR" altLang="en-US" sz="1600" smtClean="0"/>
              <a:t>패션에 관심을 가지기 시작한 패린이들</a:t>
            </a:r>
            <a:endParaRPr lang="ko-KR" altLang="en-US" sz="1600" dirty="0"/>
          </a:p>
        </p:txBody>
      </p:sp>
      <p:grpSp>
        <p:nvGrpSpPr>
          <p:cNvPr id="46" name="Google Shape;1591;p37"/>
          <p:cNvGrpSpPr/>
          <p:nvPr/>
        </p:nvGrpSpPr>
        <p:grpSpPr>
          <a:xfrm>
            <a:off x="4313908" y="3624384"/>
            <a:ext cx="641100" cy="544100"/>
            <a:chOff x="242400" y="2659175"/>
            <a:chExt cx="480825" cy="408075"/>
          </a:xfrm>
        </p:grpSpPr>
        <p:sp>
          <p:nvSpPr>
            <p:cNvPr id="47" name="Google Shape;1592;p37"/>
            <p:cNvSpPr/>
            <p:nvPr/>
          </p:nvSpPr>
          <p:spPr>
            <a:xfrm>
              <a:off x="273775" y="2753325"/>
              <a:ext cx="31425" cy="125600"/>
            </a:xfrm>
            <a:custGeom>
              <a:avLst/>
              <a:gdLst/>
              <a:ahLst/>
              <a:cxnLst/>
              <a:rect l="l" t="t" r="r" b="b"/>
              <a:pathLst>
                <a:path w="1257" h="5024" extrusionOk="0">
                  <a:moveTo>
                    <a:pt x="1" y="1"/>
                  </a:moveTo>
                  <a:lnTo>
                    <a:pt x="1"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1593;p37"/>
            <p:cNvSpPr/>
            <p:nvPr/>
          </p:nvSpPr>
          <p:spPr>
            <a:xfrm>
              <a:off x="492075" y="2753325"/>
              <a:ext cx="31425" cy="125600"/>
            </a:xfrm>
            <a:custGeom>
              <a:avLst/>
              <a:gdLst/>
              <a:ahLst/>
              <a:cxnLst/>
              <a:rect l="l" t="t" r="r" b="b"/>
              <a:pathLst>
                <a:path w="1257" h="5024" extrusionOk="0">
                  <a:moveTo>
                    <a:pt x="0" y="1"/>
                  </a:moveTo>
                  <a:lnTo>
                    <a:pt x="0"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1594;p37"/>
            <p:cNvSpPr/>
            <p:nvPr/>
          </p:nvSpPr>
          <p:spPr>
            <a:xfrm>
              <a:off x="336550" y="2690550"/>
              <a:ext cx="124150" cy="31425"/>
            </a:xfrm>
            <a:custGeom>
              <a:avLst/>
              <a:gdLst/>
              <a:ahLst/>
              <a:cxnLst/>
              <a:rect l="l" t="t" r="r" b="b"/>
              <a:pathLst>
                <a:path w="4966" h="1257" extrusionOk="0">
                  <a:moveTo>
                    <a:pt x="1" y="1"/>
                  </a:moveTo>
                  <a:lnTo>
                    <a:pt x="1" y="1256"/>
                  </a:lnTo>
                  <a:lnTo>
                    <a:pt x="4966" y="1256"/>
                  </a:lnTo>
                  <a:lnTo>
                    <a:pt x="496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1595;p37"/>
            <p:cNvSpPr/>
            <p:nvPr/>
          </p:nvSpPr>
          <p:spPr>
            <a:xfrm>
              <a:off x="30517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1596;p37"/>
            <p:cNvSpPr/>
            <p:nvPr/>
          </p:nvSpPr>
          <p:spPr>
            <a:xfrm>
              <a:off x="46212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1597;p37"/>
            <p:cNvSpPr/>
            <p:nvPr/>
          </p:nvSpPr>
          <p:spPr>
            <a:xfrm>
              <a:off x="430725" y="2878900"/>
              <a:ext cx="62800" cy="62800"/>
            </a:xfrm>
            <a:custGeom>
              <a:avLst/>
              <a:gdLst/>
              <a:ahLst/>
              <a:cxnLst/>
              <a:rect l="l" t="t" r="r" b="b"/>
              <a:pathLst>
                <a:path w="2512" h="2512" extrusionOk="0">
                  <a:moveTo>
                    <a:pt x="1256" y="0"/>
                  </a:moveTo>
                  <a:lnTo>
                    <a:pt x="1256" y="1256"/>
                  </a:lnTo>
                  <a:lnTo>
                    <a:pt x="0" y="1256"/>
                  </a:lnTo>
                  <a:lnTo>
                    <a:pt x="0" y="2511"/>
                  </a:lnTo>
                  <a:lnTo>
                    <a:pt x="2512" y="2511"/>
                  </a:lnTo>
                  <a:lnTo>
                    <a:pt x="2512" y="1256"/>
                  </a:lnTo>
                  <a:lnTo>
                    <a:pt x="251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1598;p37"/>
            <p:cNvSpPr/>
            <p:nvPr/>
          </p:nvSpPr>
          <p:spPr>
            <a:xfrm>
              <a:off x="273775" y="2941675"/>
              <a:ext cx="31425" cy="31400"/>
            </a:xfrm>
            <a:custGeom>
              <a:avLst/>
              <a:gdLst/>
              <a:ahLst/>
              <a:cxnLst/>
              <a:rect l="l" t="t" r="r" b="b"/>
              <a:pathLst>
                <a:path w="1257" h="1256" extrusionOk="0">
                  <a:moveTo>
                    <a:pt x="1" y="0"/>
                  </a:moveTo>
                  <a:lnTo>
                    <a:pt x="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1599;p37"/>
            <p:cNvSpPr/>
            <p:nvPr/>
          </p:nvSpPr>
          <p:spPr>
            <a:xfrm>
              <a:off x="492075" y="2941675"/>
              <a:ext cx="31425" cy="31400"/>
            </a:xfrm>
            <a:custGeom>
              <a:avLst/>
              <a:gdLst/>
              <a:ahLst/>
              <a:cxnLst/>
              <a:rect l="l" t="t" r="r" b="b"/>
              <a:pathLst>
                <a:path w="1257"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1600;p37"/>
            <p:cNvSpPr/>
            <p:nvPr/>
          </p:nvSpPr>
          <p:spPr>
            <a:xfrm>
              <a:off x="242400" y="2973050"/>
              <a:ext cx="313900" cy="94200"/>
            </a:xfrm>
            <a:custGeom>
              <a:avLst/>
              <a:gdLst/>
              <a:ahLst/>
              <a:cxnLst/>
              <a:rect l="l" t="t" r="r" b="b"/>
              <a:pathLst>
                <a:path w="12556" h="3768" extrusionOk="0">
                  <a:moveTo>
                    <a:pt x="0" y="1"/>
                  </a:moveTo>
                  <a:lnTo>
                    <a:pt x="0" y="2512"/>
                  </a:lnTo>
                  <a:lnTo>
                    <a:pt x="0" y="3767"/>
                  </a:lnTo>
                  <a:lnTo>
                    <a:pt x="12556" y="3767"/>
                  </a:lnTo>
                  <a:lnTo>
                    <a:pt x="12556" y="2512"/>
                  </a:lnTo>
                  <a:lnTo>
                    <a:pt x="12556" y="1"/>
                  </a:lnTo>
                  <a:lnTo>
                    <a:pt x="11300" y="1"/>
                  </a:lnTo>
                  <a:lnTo>
                    <a:pt x="11300" y="2512"/>
                  </a:lnTo>
                  <a:lnTo>
                    <a:pt x="1256" y="2512"/>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1601;p37"/>
            <p:cNvSpPr/>
            <p:nvPr/>
          </p:nvSpPr>
          <p:spPr>
            <a:xfrm>
              <a:off x="305175" y="2878900"/>
              <a:ext cx="62800" cy="62800"/>
            </a:xfrm>
            <a:custGeom>
              <a:avLst/>
              <a:gdLst/>
              <a:ahLst/>
              <a:cxnLst/>
              <a:rect l="l" t="t" r="r" b="b"/>
              <a:pathLst>
                <a:path w="2512" h="2512" extrusionOk="0">
                  <a:moveTo>
                    <a:pt x="0" y="0"/>
                  </a:moveTo>
                  <a:lnTo>
                    <a:pt x="0" y="1256"/>
                  </a:lnTo>
                  <a:lnTo>
                    <a:pt x="0" y="2511"/>
                  </a:lnTo>
                  <a:lnTo>
                    <a:pt x="2511" y="2511"/>
                  </a:lnTo>
                  <a:lnTo>
                    <a:pt x="251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1602;p37"/>
            <p:cNvSpPr/>
            <p:nvPr/>
          </p:nvSpPr>
          <p:spPr>
            <a:xfrm>
              <a:off x="660425" y="2721950"/>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1603;p37"/>
            <p:cNvSpPr/>
            <p:nvPr/>
          </p:nvSpPr>
          <p:spPr>
            <a:xfrm>
              <a:off x="503500" y="2659175"/>
              <a:ext cx="125575" cy="31400"/>
            </a:xfrm>
            <a:custGeom>
              <a:avLst/>
              <a:gdLst/>
              <a:ahLst/>
              <a:cxnLst/>
              <a:rect l="l" t="t" r="r" b="b"/>
              <a:pathLst>
                <a:path w="5023" h="1256" extrusionOk="0">
                  <a:moveTo>
                    <a:pt x="0" y="0"/>
                  </a:moveTo>
                  <a:lnTo>
                    <a:pt x="0" y="1256"/>
                  </a:lnTo>
                  <a:lnTo>
                    <a:pt x="5022" y="1256"/>
                  </a:lnTo>
                  <a:lnTo>
                    <a:pt x="50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1604;p37"/>
            <p:cNvSpPr/>
            <p:nvPr/>
          </p:nvSpPr>
          <p:spPr>
            <a:xfrm>
              <a:off x="629050" y="26905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1605;p37"/>
            <p:cNvSpPr/>
            <p:nvPr/>
          </p:nvSpPr>
          <p:spPr>
            <a:xfrm>
              <a:off x="597650" y="2847500"/>
              <a:ext cx="62800" cy="62800"/>
            </a:xfrm>
            <a:custGeom>
              <a:avLst/>
              <a:gdLst/>
              <a:ahLst/>
              <a:cxnLst/>
              <a:rect l="l" t="t" r="r" b="b"/>
              <a:pathLst>
                <a:path w="2512" h="2512" extrusionOk="0">
                  <a:moveTo>
                    <a:pt x="1256" y="1"/>
                  </a:moveTo>
                  <a:lnTo>
                    <a:pt x="1256" y="1256"/>
                  </a:lnTo>
                  <a:lnTo>
                    <a:pt x="1" y="1256"/>
                  </a:lnTo>
                  <a:lnTo>
                    <a:pt x="1" y="2512"/>
                  </a:lnTo>
                  <a:lnTo>
                    <a:pt x="2512" y="2512"/>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1606;p37"/>
            <p:cNvSpPr/>
            <p:nvPr/>
          </p:nvSpPr>
          <p:spPr>
            <a:xfrm>
              <a:off x="660425" y="29102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1607;p37"/>
            <p:cNvSpPr/>
            <p:nvPr/>
          </p:nvSpPr>
          <p:spPr>
            <a:xfrm>
              <a:off x="587675" y="2941675"/>
              <a:ext cx="135550" cy="94175"/>
            </a:xfrm>
            <a:custGeom>
              <a:avLst/>
              <a:gdLst/>
              <a:ahLst/>
              <a:cxnLst/>
              <a:rect l="l" t="t" r="r" b="b"/>
              <a:pathLst>
                <a:path w="5422" h="3767" extrusionOk="0">
                  <a:moveTo>
                    <a:pt x="4166" y="0"/>
                  </a:moveTo>
                  <a:lnTo>
                    <a:pt x="4166" y="2511"/>
                  </a:lnTo>
                  <a:lnTo>
                    <a:pt x="0" y="2511"/>
                  </a:lnTo>
                  <a:lnTo>
                    <a:pt x="0" y="3767"/>
                  </a:lnTo>
                  <a:lnTo>
                    <a:pt x="5422" y="3767"/>
                  </a:lnTo>
                  <a:lnTo>
                    <a:pt x="5422" y="2511"/>
                  </a:lnTo>
                  <a:lnTo>
                    <a:pt x="54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63" name="Google Shape;1638;p37"/>
          <p:cNvCxnSpPr/>
          <p:nvPr/>
        </p:nvCxnSpPr>
        <p:spPr>
          <a:xfrm flipV="1">
            <a:off x="3411047" y="4339171"/>
            <a:ext cx="2589046" cy="8133"/>
          </a:xfrm>
          <a:prstGeom prst="straightConnector1">
            <a:avLst/>
          </a:prstGeom>
          <a:noFill/>
          <a:ln w="9525" cap="flat" cmpd="sng">
            <a:solidFill>
              <a:schemeClr val="dk1"/>
            </a:solidFill>
            <a:prstDash val="solid"/>
            <a:round/>
            <a:headEnd type="none" w="med" len="med"/>
            <a:tailEnd type="none" w="med" len="med"/>
          </a:ln>
        </p:spPr>
      </p:cxnSp>
      <p:sp>
        <p:nvSpPr>
          <p:cNvPr id="64" name="Google Shape;1589;p37"/>
          <p:cNvSpPr txBox="1">
            <a:spLocks/>
          </p:cNvSpPr>
          <p:nvPr/>
        </p:nvSpPr>
        <p:spPr>
          <a:xfrm>
            <a:off x="369795" y="4904872"/>
            <a:ext cx="3876675" cy="1647825"/>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800" smtClean="0"/>
              <a:t>유사한 스타일의 옷이 있는지도 모르고 또 사는 사람들</a:t>
            </a:r>
            <a:endParaRPr lang="ko-KR" altLang="en-US" sz="1800" dirty="0"/>
          </a:p>
        </p:txBody>
      </p:sp>
      <p:grpSp>
        <p:nvGrpSpPr>
          <p:cNvPr id="65" name="Google Shape;1502;p36"/>
          <p:cNvGrpSpPr/>
          <p:nvPr/>
        </p:nvGrpSpPr>
        <p:grpSpPr>
          <a:xfrm>
            <a:off x="1366175" y="4939875"/>
            <a:ext cx="671210" cy="644929"/>
            <a:chOff x="2438175" y="3242700"/>
            <a:chExt cx="482250" cy="480850"/>
          </a:xfrm>
        </p:grpSpPr>
        <p:sp>
          <p:nvSpPr>
            <p:cNvPr id="66" name="Google Shape;1503;p36"/>
            <p:cNvSpPr/>
            <p:nvPr/>
          </p:nvSpPr>
          <p:spPr>
            <a:xfrm>
              <a:off x="2469550" y="3336875"/>
              <a:ext cx="31425" cy="51400"/>
            </a:xfrm>
            <a:custGeom>
              <a:avLst/>
              <a:gdLst/>
              <a:ahLst/>
              <a:cxnLst/>
              <a:rect l="l" t="t" r="r" b="b"/>
              <a:pathLst>
                <a:path w="1257" h="2056" extrusionOk="0">
                  <a:moveTo>
                    <a:pt x="1" y="1"/>
                  </a:moveTo>
                  <a:lnTo>
                    <a:pt x="1" y="2055"/>
                  </a:lnTo>
                  <a:lnTo>
                    <a:pt x="1256" y="2055"/>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04;p36"/>
            <p:cNvSpPr/>
            <p:nvPr/>
          </p:nvSpPr>
          <p:spPr>
            <a:xfrm>
              <a:off x="2469550" y="3576575"/>
              <a:ext cx="31425" cy="52800"/>
            </a:xfrm>
            <a:custGeom>
              <a:avLst/>
              <a:gdLst/>
              <a:ahLst/>
              <a:cxnLst/>
              <a:rect l="l" t="t" r="r" b="b"/>
              <a:pathLst>
                <a:path w="1257" h="2112" extrusionOk="0">
                  <a:moveTo>
                    <a:pt x="1" y="0"/>
                  </a:moveTo>
                  <a:lnTo>
                    <a:pt x="1"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05;p36"/>
            <p:cNvSpPr/>
            <p:nvPr/>
          </p:nvSpPr>
          <p:spPr>
            <a:xfrm>
              <a:off x="2438175" y="3388250"/>
              <a:ext cx="31400" cy="188350"/>
            </a:xfrm>
            <a:custGeom>
              <a:avLst/>
              <a:gdLst/>
              <a:ahLst/>
              <a:cxnLst/>
              <a:rect l="l" t="t" r="r" b="b"/>
              <a:pathLst>
                <a:path w="1256" h="7534" extrusionOk="0">
                  <a:moveTo>
                    <a:pt x="0" y="0"/>
                  </a:moveTo>
                  <a:lnTo>
                    <a:pt x="0" y="7533"/>
                  </a:lnTo>
                  <a:lnTo>
                    <a:pt x="1256" y="753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1506;p36"/>
            <p:cNvGrpSpPr/>
            <p:nvPr/>
          </p:nvGrpSpPr>
          <p:grpSpPr>
            <a:xfrm>
              <a:off x="2500950" y="3242700"/>
              <a:ext cx="419475" cy="480850"/>
              <a:chOff x="2500950" y="3242700"/>
              <a:chExt cx="419475" cy="480850"/>
            </a:xfrm>
          </p:grpSpPr>
          <p:sp>
            <p:nvSpPr>
              <p:cNvPr id="70" name="Google Shape;1507;p36"/>
              <p:cNvSpPr/>
              <p:nvPr/>
            </p:nvSpPr>
            <p:spPr>
              <a:xfrm>
                <a:off x="2532325" y="3272675"/>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08;p36"/>
              <p:cNvSpPr/>
              <p:nvPr/>
            </p:nvSpPr>
            <p:spPr>
              <a:xfrm>
                <a:off x="2500950" y="33040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09;p36"/>
              <p:cNvSpPr/>
              <p:nvPr/>
            </p:nvSpPr>
            <p:spPr>
              <a:xfrm>
                <a:off x="2500950" y="36293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10;p36"/>
              <p:cNvSpPr/>
              <p:nvPr/>
            </p:nvSpPr>
            <p:spPr>
              <a:xfrm>
                <a:off x="2532325" y="3660750"/>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11;p36"/>
              <p:cNvSpPr/>
              <p:nvPr/>
            </p:nvSpPr>
            <p:spPr>
              <a:xfrm>
                <a:off x="2585125" y="3242700"/>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12;p36"/>
              <p:cNvSpPr/>
              <p:nvPr/>
            </p:nvSpPr>
            <p:spPr>
              <a:xfrm>
                <a:off x="2585125" y="3692125"/>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13;p36"/>
              <p:cNvSpPr/>
              <p:nvPr/>
            </p:nvSpPr>
            <p:spPr>
              <a:xfrm>
                <a:off x="2773450" y="3272675"/>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14;p36"/>
              <p:cNvSpPr/>
              <p:nvPr/>
            </p:nvSpPr>
            <p:spPr>
              <a:xfrm>
                <a:off x="2826250" y="33040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15;p36"/>
              <p:cNvSpPr/>
              <p:nvPr/>
            </p:nvSpPr>
            <p:spPr>
              <a:xfrm>
                <a:off x="2856200" y="3336875"/>
                <a:ext cx="31425" cy="51400"/>
              </a:xfrm>
              <a:custGeom>
                <a:avLst/>
                <a:gdLst/>
                <a:ahLst/>
                <a:cxnLst/>
                <a:rect l="l" t="t" r="r" b="b"/>
                <a:pathLst>
                  <a:path w="1257" h="2056" extrusionOk="0">
                    <a:moveTo>
                      <a:pt x="1" y="1"/>
                    </a:moveTo>
                    <a:lnTo>
                      <a:pt x="1" y="2055"/>
                    </a:lnTo>
                    <a:lnTo>
                      <a:pt x="1256" y="2055"/>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16;p36"/>
              <p:cNvSpPr/>
              <p:nvPr/>
            </p:nvSpPr>
            <p:spPr>
              <a:xfrm>
                <a:off x="2856200" y="3576575"/>
                <a:ext cx="31425" cy="52800"/>
              </a:xfrm>
              <a:custGeom>
                <a:avLst/>
                <a:gdLst/>
                <a:ahLst/>
                <a:cxnLst/>
                <a:rect l="l" t="t" r="r" b="b"/>
                <a:pathLst>
                  <a:path w="1257" h="2112" extrusionOk="0">
                    <a:moveTo>
                      <a:pt x="1" y="0"/>
                    </a:moveTo>
                    <a:lnTo>
                      <a:pt x="1"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17;p36"/>
              <p:cNvSpPr/>
              <p:nvPr/>
            </p:nvSpPr>
            <p:spPr>
              <a:xfrm>
                <a:off x="2826250" y="36293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18;p36"/>
              <p:cNvSpPr/>
              <p:nvPr/>
            </p:nvSpPr>
            <p:spPr>
              <a:xfrm>
                <a:off x="2773450" y="3660750"/>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19;p36"/>
              <p:cNvSpPr/>
              <p:nvPr/>
            </p:nvSpPr>
            <p:spPr>
              <a:xfrm>
                <a:off x="2889025" y="3388250"/>
                <a:ext cx="31400" cy="188350"/>
              </a:xfrm>
              <a:custGeom>
                <a:avLst/>
                <a:gdLst/>
                <a:ahLst/>
                <a:cxnLst/>
                <a:rect l="l" t="t" r="r" b="b"/>
                <a:pathLst>
                  <a:path w="1256" h="7534" extrusionOk="0">
                    <a:moveTo>
                      <a:pt x="0" y="0"/>
                    </a:moveTo>
                    <a:lnTo>
                      <a:pt x="0" y="7533"/>
                    </a:lnTo>
                    <a:lnTo>
                      <a:pt x="1256" y="753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20;p36"/>
              <p:cNvSpPr/>
              <p:nvPr/>
            </p:nvSpPr>
            <p:spPr>
              <a:xfrm>
                <a:off x="2510925" y="3378250"/>
                <a:ext cx="115600" cy="115600"/>
              </a:xfrm>
              <a:custGeom>
                <a:avLst/>
                <a:gdLst/>
                <a:ahLst/>
                <a:cxnLst/>
                <a:rect l="l" t="t" r="r" b="b"/>
                <a:pathLst>
                  <a:path w="4624" h="4624" extrusionOk="0">
                    <a:moveTo>
                      <a:pt x="1713" y="1"/>
                    </a:moveTo>
                    <a:lnTo>
                      <a:pt x="1713" y="1656"/>
                    </a:lnTo>
                    <a:lnTo>
                      <a:pt x="1" y="1656"/>
                    </a:lnTo>
                    <a:lnTo>
                      <a:pt x="1" y="2911"/>
                    </a:lnTo>
                    <a:lnTo>
                      <a:pt x="1713" y="2911"/>
                    </a:lnTo>
                    <a:lnTo>
                      <a:pt x="1713" y="4623"/>
                    </a:lnTo>
                    <a:lnTo>
                      <a:pt x="2968" y="4623"/>
                    </a:lnTo>
                    <a:lnTo>
                      <a:pt x="2968" y="2911"/>
                    </a:lnTo>
                    <a:lnTo>
                      <a:pt x="4623" y="2911"/>
                    </a:lnTo>
                    <a:lnTo>
                      <a:pt x="4623" y="1656"/>
                    </a:lnTo>
                    <a:lnTo>
                      <a:pt x="2968" y="1656"/>
                    </a:lnTo>
                    <a:lnTo>
                      <a:pt x="29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21;p36"/>
              <p:cNvSpPr/>
              <p:nvPr/>
            </p:nvSpPr>
            <p:spPr>
              <a:xfrm>
                <a:off x="2732075" y="3378250"/>
                <a:ext cx="114175" cy="115600"/>
              </a:xfrm>
              <a:custGeom>
                <a:avLst/>
                <a:gdLst/>
                <a:ahLst/>
                <a:cxnLst/>
                <a:rect l="l" t="t" r="r" b="b"/>
                <a:pathLst>
                  <a:path w="4567" h="4624" extrusionOk="0">
                    <a:moveTo>
                      <a:pt x="1656" y="1"/>
                    </a:moveTo>
                    <a:lnTo>
                      <a:pt x="1656" y="1656"/>
                    </a:lnTo>
                    <a:lnTo>
                      <a:pt x="1" y="1656"/>
                    </a:lnTo>
                    <a:lnTo>
                      <a:pt x="1" y="2911"/>
                    </a:lnTo>
                    <a:lnTo>
                      <a:pt x="1656" y="2911"/>
                    </a:lnTo>
                    <a:lnTo>
                      <a:pt x="1656" y="4623"/>
                    </a:lnTo>
                    <a:lnTo>
                      <a:pt x="2911" y="4623"/>
                    </a:lnTo>
                    <a:lnTo>
                      <a:pt x="2911" y="2911"/>
                    </a:lnTo>
                    <a:lnTo>
                      <a:pt x="4566" y="2911"/>
                    </a:lnTo>
                    <a:lnTo>
                      <a:pt x="4566" y="1656"/>
                    </a:lnTo>
                    <a:lnTo>
                      <a:pt x="2911" y="1656"/>
                    </a:lnTo>
                    <a:lnTo>
                      <a:pt x="2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22;p36"/>
              <p:cNvSpPr/>
              <p:nvPr/>
            </p:nvSpPr>
            <p:spPr>
              <a:xfrm>
                <a:off x="2595100" y="3535200"/>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23;p36"/>
              <p:cNvSpPr/>
              <p:nvPr/>
            </p:nvSpPr>
            <p:spPr>
              <a:xfrm>
                <a:off x="2732075" y="3535200"/>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24;p36"/>
              <p:cNvSpPr/>
              <p:nvPr/>
            </p:nvSpPr>
            <p:spPr>
              <a:xfrm>
                <a:off x="2626500" y="3629350"/>
                <a:ext cx="104175" cy="31425"/>
              </a:xfrm>
              <a:custGeom>
                <a:avLst/>
                <a:gdLst/>
                <a:ahLst/>
                <a:cxnLst/>
                <a:rect l="l" t="t" r="r" b="b"/>
                <a:pathLst>
                  <a:path w="4167" h="1257" extrusionOk="0">
                    <a:moveTo>
                      <a:pt x="0" y="1"/>
                    </a:moveTo>
                    <a:lnTo>
                      <a:pt x="0" y="1256"/>
                    </a:lnTo>
                    <a:lnTo>
                      <a:pt x="4166" y="1256"/>
                    </a:lnTo>
                    <a:lnTo>
                      <a:pt x="4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25;p36"/>
              <p:cNvSpPr/>
              <p:nvPr/>
            </p:nvSpPr>
            <p:spPr>
              <a:xfrm>
                <a:off x="2626500" y="3503800"/>
                <a:ext cx="104175" cy="31425"/>
              </a:xfrm>
              <a:custGeom>
                <a:avLst/>
                <a:gdLst/>
                <a:ahLst/>
                <a:cxnLst/>
                <a:rect l="l" t="t" r="r" b="b"/>
                <a:pathLst>
                  <a:path w="4167" h="1257" extrusionOk="0">
                    <a:moveTo>
                      <a:pt x="0" y="1"/>
                    </a:moveTo>
                    <a:lnTo>
                      <a:pt x="0" y="1256"/>
                    </a:lnTo>
                    <a:lnTo>
                      <a:pt x="4166" y="1256"/>
                    </a:lnTo>
                    <a:lnTo>
                      <a:pt x="4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9" name="Google Shape;1638;p37"/>
          <p:cNvCxnSpPr/>
          <p:nvPr/>
        </p:nvCxnSpPr>
        <p:spPr>
          <a:xfrm flipV="1">
            <a:off x="407257" y="5798600"/>
            <a:ext cx="2589046" cy="8133"/>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61736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5911" y="1672300"/>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17" name="TextBox 16"/>
          <p:cNvSpPr txBox="1"/>
          <p:nvPr/>
        </p:nvSpPr>
        <p:spPr>
          <a:xfrm>
            <a:off x="626670" y="725303"/>
            <a:ext cx="2337499" cy="830997"/>
          </a:xfrm>
          <a:prstGeom prst="rect">
            <a:avLst/>
          </a:prstGeom>
          <a:noFill/>
        </p:spPr>
        <p:txBody>
          <a:bodyPr wrap="none" rtlCol="0">
            <a:spAutoFit/>
          </a:bodyPr>
          <a:lstStyle/>
          <a:p>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차별점</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cxnSp>
        <p:nvCxnSpPr>
          <p:cNvPr id="21" name="Straight Arrow Connector 20"/>
          <p:cNvCxnSpPr/>
          <p:nvPr/>
        </p:nvCxnSpPr>
        <p:spPr>
          <a:xfrm>
            <a:off x="2722661" y="5507912"/>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26670" y="535402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4" name="그림 개체 틀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870" b="10870"/>
          <a:stretch>
            <a:fillRect/>
          </a:stretch>
        </p:blipFill>
        <p:spPr/>
      </p:pic>
    </p:spTree>
    <p:extLst>
      <p:ext uri="{BB962C8B-B14F-4D97-AF65-F5344CB8AC3E}">
        <p14:creationId xmlns:p14="http://schemas.microsoft.com/office/powerpoint/2010/main" val="4045322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1104</TotalTime>
  <Words>1665</Words>
  <Application>Microsoft Office PowerPoint</Application>
  <PresentationFormat>와이드스크린</PresentationFormat>
  <Paragraphs>141</Paragraphs>
  <Slides>30</Slides>
  <Notes>1</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30</vt:i4>
      </vt:variant>
    </vt:vector>
  </HeadingPairs>
  <TitlesOfParts>
    <vt:vector size="50" baseType="lpstr">
      <vt:lpstr>Grandview Display</vt:lpstr>
      <vt:lpstr>Julietta</vt:lpstr>
      <vt:lpstr>Lato</vt:lpstr>
      <vt:lpstr>Lato Black</vt:lpstr>
      <vt:lpstr>Lato Light</vt:lpstr>
      <vt:lpstr>LINE Seed Sans</vt:lpstr>
      <vt:lpstr>LINE Seed Sans KR Bold</vt:lpstr>
      <vt:lpstr>LINE Seed Sans KR Regular</vt:lpstr>
      <vt:lpstr>Montserrat Black</vt:lpstr>
      <vt:lpstr>Painting With Chocolate</vt:lpstr>
      <vt:lpstr>Playfair Display</vt:lpstr>
      <vt:lpstr>Roboto Condensed</vt:lpstr>
      <vt:lpstr>교보 손글씨 2020 박도연</vt:lpstr>
      <vt:lpstr>맑은 고딕</vt:lpstr>
      <vt:lpstr>Arial</vt:lpstr>
      <vt:lpstr>Calibri</vt:lpstr>
      <vt:lpstr>Calibri Light</vt:lpstr>
      <vt:lpstr>Francisco</vt:lpstr>
      <vt:lpstr>Nickainley Normal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multicampus</cp:lastModifiedBy>
  <cp:revision>84</cp:revision>
  <dcterms:created xsi:type="dcterms:W3CDTF">2017-12-08T12:02:54Z</dcterms:created>
  <dcterms:modified xsi:type="dcterms:W3CDTF">2023-02-16T08:29:13Z</dcterms:modified>
</cp:coreProperties>
</file>